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Lst>
  <p:sldSz cx="9144000" cy="6858000" type="screen4x3"/>
  <p:notesSz cx="6858000" cy="9144000"/>
  <p:embeddedFontLst>
    <p:embeddedFont>
      <p:font typeface="Calibri" panose="020F0502020204030204" pitchFamily="34" charset="0"/>
      <p:regular r:id="rId137"/>
      <p:bold r:id="rId138"/>
      <p:italic r:id="rId139"/>
      <p:boldItalic r:id="rId140"/>
    </p:embeddedFont>
    <p:embeddedFont>
      <p:font typeface="Verdana" panose="020B0604030504040204" pitchFamily="34" charset="0"/>
      <p:regular r:id="rId141"/>
      <p:bold r:id="rId142"/>
      <p:italic r:id="rId143"/>
      <p:boldItalic r:id="rId144"/>
    </p:embeddedFont>
    <p:embeddedFont>
      <p:font typeface="Cabin" panose="020B0604020202020204" charset="0"/>
      <p:regular r:id="rId145"/>
      <p:bold r:id="rId146"/>
      <p:italic r:id="rId147"/>
      <p:boldItalic r:id="rId1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6" d="100"/>
          <a:sy n="66" d="100"/>
        </p:scale>
        <p:origin x="149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font" Target="fonts/font2.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font" Target="fonts/font8.fntdata"/><Relationship Id="rId149"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font" Target="fonts/font3.fntdata"/><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font" Target="fonts/font4.fntdata"/><Relationship Id="rId145"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font" Target="fonts/font7.fntdata"/><Relationship Id="rId148" Type="http://schemas.openxmlformats.org/officeDocument/2006/relationships/font" Target="fonts/font12.fntdata"/><Relationship Id="rId15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5.fntdata"/><Relationship Id="rId146"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font" Target="fonts/font6.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L="0" marR="0" lvl="0" indent="-88900" algn="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317500" algn="l" rtl="0">
              <a:spcBef>
                <a:spcPts val="0"/>
              </a:spcBef>
              <a:spcAft>
                <a:spcPts val="0"/>
              </a:spcAft>
              <a:buSzPts val="1400"/>
              <a:buChar char="●"/>
              <a:defRPr/>
            </a:lvl1pPr>
            <a:lvl2pPr marL="914400" marR="0" lvl="1" indent="-317500" algn="l" rtl="0">
              <a:spcBef>
                <a:spcPts val="0"/>
              </a:spcBef>
              <a:spcAft>
                <a:spcPts val="0"/>
              </a:spcAft>
              <a:buSzPts val="1400"/>
              <a:buChar char="○"/>
              <a:defRPr/>
            </a:lvl2pPr>
            <a:lvl3pPr marL="1371600" marR="0" lvl="2" indent="-317500" algn="l" rtl="0">
              <a:spcBef>
                <a:spcPts val="0"/>
              </a:spcBef>
              <a:spcAft>
                <a:spcPts val="0"/>
              </a:spcAft>
              <a:buSzPts val="1400"/>
              <a:buChar char="■"/>
              <a:defRPr/>
            </a:lvl3pPr>
            <a:lvl4pPr marL="1828800" marR="0" lvl="3" indent="-317500" algn="l" rtl="0">
              <a:spcBef>
                <a:spcPts val="0"/>
              </a:spcBef>
              <a:spcAft>
                <a:spcPts val="0"/>
              </a:spcAft>
              <a:buSzPts val="1400"/>
              <a:buChar char="●"/>
              <a:defRPr/>
            </a:lvl4pPr>
            <a:lvl5pPr marL="2286000" marR="0" lvl="4" indent="-317500" algn="l" rtl="0">
              <a:spcBef>
                <a:spcPts val="0"/>
              </a:spcBef>
              <a:spcAft>
                <a:spcPts val="0"/>
              </a:spcAft>
              <a:buSzPts val="1400"/>
              <a:buChar char="○"/>
              <a:defRPr/>
            </a:lvl5pPr>
            <a:lvl6pPr marL="2743200" marR="0" lvl="5" indent="-317500" algn="l" rtl="0">
              <a:spcBef>
                <a:spcPts val="0"/>
              </a:spcBef>
              <a:spcAft>
                <a:spcPts val="0"/>
              </a:spcAft>
              <a:buSzPts val="1400"/>
              <a:buChar char="■"/>
              <a:defRPr/>
            </a:lvl6pPr>
            <a:lvl7pPr marL="3200400" marR="0" lvl="6" indent="-317500" algn="l" rtl="0">
              <a:spcBef>
                <a:spcPts val="0"/>
              </a:spcBef>
              <a:spcAft>
                <a:spcPts val="0"/>
              </a:spcAft>
              <a:buSzPts val="1400"/>
              <a:buChar char="●"/>
              <a:defRPr/>
            </a:lvl7pPr>
            <a:lvl8pPr marL="3657600" marR="0" lvl="7" indent="-317500" algn="l" rtl="0">
              <a:spcBef>
                <a:spcPts val="0"/>
              </a:spcBef>
              <a:spcAft>
                <a:spcPts val="0"/>
              </a:spcAft>
              <a:buSzPts val="1400"/>
              <a:buChar char="○"/>
              <a:defRPr/>
            </a:lvl8pPr>
            <a:lvl9pPr marL="4114800" marR="0" lvl="8" indent="-317500" algn="l" rtl="0">
              <a:spcBef>
                <a:spcPts val="0"/>
              </a:spcBef>
              <a:spcAft>
                <a:spcPts val="0"/>
              </a:spcAft>
              <a:buSzPts val="1400"/>
              <a:buChar char="■"/>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5" name="Google Shape;785;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2" name="Google Shape;792;p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99" name="Google Shape;799;p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06" name="Google Shape;806;p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p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2" name="Google Shape;812;p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9" name="Google Shape;819;p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Google Shape;826;p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7" name="Google Shape;827;p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p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4" name="Google Shape;834;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1" name="Google Shape;841;p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p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8" name="Google Shape;848;p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55" name="Google Shape;855;p1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2" name="Google Shape;862;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863" name="Google Shape;863;p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Google Shape;869;p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0" name="Google Shape;870;p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7" name="Google Shape;877;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4" name="Google Shape;884;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2" name="Google Shape;892;p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9" name="Google Shape;899;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6" name="Google Shape;906;p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p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2" name="Google Shape;912;p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9" name="Google Shape;919;p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p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6" name="Google Shape;926;p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3" name="Google Shape;933;p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7"/>
        <p:cNvGrpSpPr/>
        <p:nvPr/>
      </p:nvGrpSpPr>
      <p:grpSpPr>
        <a:xfrm>
          <a:off x="0" y="0"/>
          <a:ext cx="0" cy="0"/>
          <a:chOff x="0" y="0"/>
          <a:chExt cx="0" cy="0"/>
        </a:xfrm>
      </p:grpSpPr>
      <p:sp>
        <p:nvSpPr>
          <p:cNvPr id="938" name="Google Shape;938;p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9" name="Google Shape;939;p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6" name="Google Shape;946;p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3" name="Google Shape;953;p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0" name="Google Shape;960;p1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p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7" name="Google Shape;967;p1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p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7" name="Google Shape;977;p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3" name="Google Shape;983;p1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9" name="Google Shape;989;p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9" name="Google Shape;179;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5" name="Google Shape;995;p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p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1" name="Google Shape;1001;p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p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07" name="Google Shape;1007;p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3" name="Google Shape;1013;p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p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9" name="Google Shape;1019;p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5" name="Google Shape;185;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1" name="Google Shape;191;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2" name="Google Shape;222;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9" name="Google Shape;229;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7" name="Google Shape;237;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4" name="Google Shape;244;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1" name="Google Shape;251;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8" name="Google Shape;258;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5" name="Google Shape;265;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2" name="Google Shape;292;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9" name="Google Shape;299;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6" name="Google Shape;306;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3" name="Google Shape;313;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7" name="Google Shape;327;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4" name="Google Shape;334;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2" name="Google Shape;342;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9" name="Google Shape;349;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7" name="Google Shape;357;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4" name="Google Shape;364;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1" name="Google Shape;371;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8" name="Google Shape;378;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5" name="Google Shape;385;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2" name="Google Shape;392;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0" name="Google Shape;400;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8" name="Google Shape;408;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6" name="Google Shape;41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3" name="Google Shape;423;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0" name="Google Shape;430;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7" name="Google Shape;437;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9" name="Google Shape;449;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5" name="Google Shape;455;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1" name="Google Shape;461;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7" name="Google Shape;467;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3" name="Google Shape;473;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79" name="Google Shape;479;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5" name="Google Shape;485;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2" name="Google Shape;492;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p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98" name="Google Shape;498;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4" name="Google Shape;504;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0" name="Google Shape;510;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p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6" name="Google Shape;516;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3" name="Google Shape;523;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p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0" name="Google Shape;530;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7" name="Google Shape;537;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p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45" name="Google Shape;545;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1" name="Google Shape;551;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8" name="Google Shape;558;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5" name="Google Shape;565;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3" name="Google Shape;143;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2" name="Google Shape;572;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8" name="Google Shape;578;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8" name="Google Shape;588;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8" name="Google Shape;598;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6" name="Google Shape;606;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12" name="Google Shape;612;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0" name="Google Shape;620;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7" name="Google Shape;627;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34" name="Google Shape;634;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1" name="Google Shape;641;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8" name="Google Shape;648;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4" name="Google Shape;654;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1" name="Google Shape;661;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7" name="Google Shape;667;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4" name="Google Shape;674;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1" name="Google Shape;681;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88" name="Google Shape;688;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6" name="Google Shape;696;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03" name="Google Shape;703;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0" name="Google Shape;710;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17" name="Google Shape;717;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24" name="Google Shape;724;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0" name="Google Shape;730;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38" name="Google Shape;738;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5" name="Google Shape;745;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2" name="Google Shape;752;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8" name="Google Shape;758;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64" name="Google Shape;764;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1" name="Google Shape;771;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78" name="Google Shape;778;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
        <p:cNvGrpSpPr/>
        <p:nvPr/>
      </p:nvGrpSpPr>
      <p:grpSpPr>
        <a:xfrm>
          <a:off x="0" y="0"/>
          <a:ext cx="0" cy="0"/>
          <a:chOff x="0" y="0"/>
          <a:chExt cx="0" cy="0"/>
        </a:xfrm>
      </p:grpSpPr>
      <p:sp>
        <p:nvSpPr>
          <p:cNvPr id="21" name="Google Shape;21;p2"/>
          <p:cNvSpPr txBox="1">
            <a:spLocks noGrp="1"/>
          </p:cNvSpPr>
          <p:nvPr>
            <p:ph type="ctrTitle"/>
          </p:nvPr>
        </p:nvSpPr>
        <p:spPr>
          <a:xfrm>
            <a:off x="1432560" y="359898"/>
            <a:ext cx="7406640" cy="1472184"/>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Clr>
                <a:srgbClr val="562214"/>
              </a:buClr>
              <a:buSzPts val="1400"/>
              <a:buFont typeface="Cabin"/>
              <a:buNone/>
              <a:defRPr/>
            </a:lvl1pPr>
            <a:lvl2pPr marL="0" marR="0" lvl="1" indent="-88900" algn="l" rtl="0">
              <a:spcBef>
                <a:spcPts val="0"/>
              </a:spcBef>
              <a:spcAft>
                <a:spcPts val="0"/>
              </a:spcAft>
              <a:buSzPts val="1400"/>
              <a:buChar char="○"/>
              <a:defRPr/>
            </a:lvl2pPr>
            <a:lvl3pPr marL="0" marR="0" lvl="2" indent="-88900" algn="l" rtl="0">
              <a:spcBef>
                <a:spcPts val="0"/>
              </a:spcBef>
              <a:spcAft>
                <a:spcPts val="0"/>
              </a:spcAft>
              <a:buSzPts val="1400"/>
              <a:buChar char="■"/>
              <a:defRPr/>
            </a:lvl3pPr>
            <a:lvl4pPr marL="0" marR="0" lvl="3" indent="-88900" algn="l" rtl="0">
              <a:spcBef>
                <a:spcPts val="0"/>
              </a:spcBef>
              <a:spcAft>
                <a:spcPts val="0"/>
              </a:spcAft>
              <a:buSzPts val="1400"/>
              <a:buChar char="●"/>
              <a:defRPr/>
            </a:lvl4pPr>
            <a:lvl5pPr marL="0" marR="0" lvl="4" indent="-88900" algn="l" rtl="0">
              <a:spcBef>
                <a:spcPts val="0"/>
              </a:spcBef>
              <a:spcAft>
                <a:spcPts val="0"/>
              </a:spcAft>
              <a:buSzPts val="1400"/>
              <a:buChar char="○"/>
              <a:defRPr/>
            </a:lvl5pPr>
            <a:lvl6pPr marL="0" marR="0" lvl="5" indent="-88900" algn="l" rtl="0">
              <a:spcBef>
                <a:spcPts val="0"/>
              </a:spcBef>
              <a:spcAft>
                <a:spcPts val="0"/>
              </a:spcAft>
              <a:buSzPts val="1400"/>
              <a:buChar char="■"/>
              <a:defRPr/>
            </a:lvl6pPr>
            <a:lvl7pPr marL="0" marR="0" lvl="6" indent="-88900" algn="l" rtl="0">
              <a:spcBef>
                <a:spcPts val="0"/>
              </a:spcBef>
              <a:spcAft>
                <a:spcPts val="0"/>
              </a:spcAft>
              <a:buSzPts val="1400"/>
              <a:buChar char="●"/>
              <a:defRPr/>
            </a:lvl7pPr>
            <a:lvl8pPr marL="0" marR="0" lvl="7" indent="-88900" algn="l" rtl="0">
              <a:spcBef>
                <a:spcPts val="0"/>
              </a:spcBef>
              <a:spcAft>
                <a:spcPts val="0"/>
              </a:spcAft>
              <a:buSzPts val="1400"/>
              <a:buChar char="○"/>
              <a:defRPr/>
            </a:lvl8pPr>
            <a:lvl9pPr marL="0" marR="0" lvl="8" indent="-88900" algn="l" rtl="0">
              <a:spcBef>
                <a:spcPts val="0"/>
              </a:spcBef>
              <a:spcAft>
                <a:spcPts val="0"/>
              </a:spcAft>
              <a:buSzPts val="1400"/>
              <a:buChar char="■"/>
              <a:defRPr/>
            </a:lvl9pPr>
          </a:lstStyle>
          <a:p>
            <a:endParaRPr/>
          </a:p>
        </p:txBody>
      </p:sp>
      <p:sp>
        <p:nvSpPr>
          <p:cNvPr id="22" name="Google Shape;22;p2"/>
          <p:cNvSpPr txBox="1">
            <a:spLocks noGrp="1"/>
          </p:cNvSpPr>
          <p:nvPr>
            <p:ph type="subTitle" idx="1"/>
          </p:nvPr>
        </p:nvSpPr>
        <p:spPr>
          <a:xfrm>
            <a:off x="1432560" y="1850064"/>
            <a:ext cx="7406640" cy="1752600"/>
          </a:xfrm>
          <a:prstGeom prst="rect">
            <a:avLst/>
          </a:prstGeom>
          <a:noFill/>
          <a:ln>
            <a:noFill/>
          </a:ln>
        </p:spPr>
        <p:txBody>
          <a:bodyPr spcFirstLastPara="1" wrap="square" lIns="91425" tIns="91425" rIns="91425" bIns="91425" anchor="t" anchorCtr="0"/>
          <a:lstStyle>
            <a:lvl1pPr marL="27432" marR="0" lvl="0" indent="-2032" algn="l" rtl="0">
              <a:lnSpc>
                <a:spcPct val="100000"/>
              </a:lnSpc>
              <a:spcBef>
                <a:spcPts val="600"/>
              </a:spcBef>
              <a:spcAft>
                <a:spcPts val="0"/>
              </a:spcAft>
              <a:buClr>
                <a:schemeClr val="accent1"/>
              </a:buClr>
              <a:buSzPts val="1400"/>
              <a:buFont typeface="Noto Symbol"/>
              <a:buNone/>
              <a:defRPr/>
            </a:lvl1pPr>
            <a:lvl2pPr marL="457200" marR="0" lvl="1" indent="0" algn="ctr" rtl="0">
              <a:lnSpc>
                <a:spcPct val="100000"/>
              </a:lnSpc>
              <a:spcBef>
                <a:spcPts val="550"/>
              </a:spcBef>
              <a:spcAft>
                <a:spcPts val="0"/>
              </a:spcAft>
              <a:buClr>
                <a:schemeClr val="accent1"/>
              </a:buClr>
              <a:buSzPts val="1400"/>
              <a:buFont typeface="Verdana"/>
              <a:buNone/>
              <a:defRPr/>
            </a:lvl2pPr>
            <a:lvl3pPr marL="914400" marR="0" lvl="2" indent="0" algn="ctr" rtl="0">
              <a:lnSpc>
                <a:spcPct val="100000"/>
              </a:lnSpc>
              <a:spcBef>
                <a:spcPts val="480"/>
              </a:spcBef>
              <a:spcAft>
                <a:spcPts val="0"/>
              </a:spcAft>
              <a:buClr>
                <a:schemeClr val="accent2"/>
              </a:buClr>
              <a:buSzPts val="1400"/>
              <a:buFont typeface="Noto Symbol"/>
              <a:buNone/>
              <a:defRPr/>
            </a:lvl3pPr>
            <a:lvl4pPr marL="1371600" marR="0" lvl="3" indent="0" algn="ctr" rtl="0">
              <a:lnSpc>
                <a:spcPct val="100000"/>
              </a:lnSpc>
              <a:spcBef>
                <a:spcPts val="400"/>
              </a:spcBef>
              <a:spcAft>
                <a:spcPts val="0"/>
              </a:spcAft>
              <a:buClr>
                <a:schemeClr val="accent3"/>
              </a:buClr>
              <a:buSzPts val="1400"/>
              <a:buFont typeface="Noto Symbol"/>
              <a:buNone/>
              <a:defRPr/>
            </a:lvl4pPr>
            <a:lvl5pPr marL="1828800" marR="0" lvl="4" indent="0" algn="ctr" rtl="0">
              <a:lnSpc>
                <a:spcPct val="100000"/>
              </a:lnSpc>
              <a:spcBef>
                <a:spcPts val="400"/>
              </a:spcBef>
              <a:spcAft>
                <a:spcPts val="0"/>
              </a:spcAft>
              <a:buClr>
                <a:schemeClr val="accent4"/>
              </a:buClr>
              <a:buSzPts val="1400"/>
              <a:buFont typeface="Noto Symbol"/>
              <a:buNone/>
              <a:defRPr/>
            </a:lvl5pPr>
            <a:lvl6pPr marL="2286000" marR="0" lvl="5" indent="0" algn="ctr" rtl="0">
              <a:lnSpc>
                <a:spcPct val="100000"/>
              </a:lnSpc>
              <a:spcBef>
                <a:spcPts val="400"/>
              </a:spcBef>
              <a:spcAft>
                <a:spcPts val="0"/>
              </a:spcAft>
              <a:buClr>
                <a:schemeClr val="accent5"/>
              </a:buClr>
              <a:buSzPts val="1400"/>
              <a:buFont typeface="Noto Symbol"/>
              <a:buNone/>
              <a:defRPr/>
            </a:lvl6pPr>
            <a:lvl7pPr marL="2743200" marR="0" lvl="6" indent="0" algn="ctr" rtl="0">
              <a:lnSpc>
                <a:spcPct val="100000"/>
              </a:lnSpc>
              <a:spcBef>
                <a:spcPts val="400"/>
              </a:spcBef>
              <a:spcAft>
                <a:spcPts val="0"/>
              </a:spcAft>
              <a:buClr>
                <a:schemeClr val="accent6"/>
              </a:buClr>
              <a:buSzPts val="1400"/>
              <a:buFont typeface="Noto Symbol"/>
              <a:buNone/>
              <a:defRPr/>
            </a:lvl7pPr>
            <a:lvl8pPr marL="3200400" marR="0" lvl="7" indent="0" algn="ctr" rtl="0">
              <a:lnSpc>
                <a:spcPct val="100000"/>
              </a:lnSpc>
              <a:spcBef>
                <a:spcPts val="400"/>
              </a:spcBef>
              <a:spcAft>
                <a:spcPts val="0"/>
              </a:spcAft>
              <a:buClr>
                <a:schemeClr val="accent6"/>
              </a:buClr>
              <a:buSzPts val="1400"/>
              <a:buFont typeface="Noto Symbol"/>
              <a:buNone/>
              <a:defRPr/>
            </a:lvl8pPr>
            <a:lvl9pPr marL="3657600" marR="0" lvl="8" indent="0" algn="ctr" rtl="0">
              <a:lnSpc>
                <a:spcPct val="100000"/>
              </a:lnSpc>
              <a:spcBef>
                <a:spcPts val="400"/>
              </a:spcBef>
              <a:spcAft>
                <a:spcPts val="0"/>
              </a:spcAft>
              <a:buClr>
                <a:schemeClr val="accent6"/>
              </a:buClr>
              <a:buSzPts val="1400"/>
              <a:buFont typeface="Noto Symbol"/>
              <a:buNone/>
              <a:defRPr/>
            </a:lvl9pPr>
          </a:lstStyle>
          <a:p>
            <a:endParaRPr/>
          </a:p>
        </p:txBody>
      </p:sp>
      <p:sp>
        <p:nvSpPr>
          <p:cNvPr id="23" name="Google Shape;23;p2"/>
          <p:cNvSpPr txBox="1">
            <a:spLocks noGrp="1"/>
          </p:cNvSpPr>
          <p:nvPr>
            <p:ph type="dt" idx="10"/>
          </p:nvPr>
        </p:nvSpPr>
        <p:spPr>
          <a:xfrm>
            <a:off x="3581400" y="6305550"/>
            <a:ext cx="2133600" cy="476250"/>
          </a:xfrm>
          <a:prstGeom prst="rect">
            <a:avLst/>
          </a:prstGeom>
          <a:noFill/>
          <a:ln>
            <a:noFill/>
          </a:ln>
        </p:spPr>
        <p:txBody>
          <a:bodyPr spcFirstLastPara="1" wrap="square" lIns="91425" tIns="91425" rIns="91425" bIns="91425" anchor="b" anchorCtr="0"/>
          <a:lstStyle>
            <a:lvl1pPr marL="0" marR="0" lvl="0" indent="-88900" algn="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4" name="Google Shape;24;p2"/>
          <p:cNvSpPr txBox="1">
            <a:spLocks noGrp="1"/>
          </p:cNvSpPr>
          <p:nvPr>
            <p:ph type="ftr" idx="11"/>
          </p:nvPr>
        </p:nvSpPr>
        <p:spPr>
          <a:xfrm>
            <a:off x="5715000" y="6305550"/>
            <a:ext cx="2895600" cy="476250"/>
          </a:xfrm>
          <a:prstGeom prst="rect">
            <a:avLst/>
          </a:prstGeom>
          <a:noFill/>
          <a:ln>
            <a:noFill/>
          </a:ln>
        </p:spPr>
        <p:txBody>
          <a:bodyPr spcFirstLastPara="1" wrap="square" lIns="91425" tIns="91425" rIns="91425" bIns="91425" anchor="b"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25" name="Google Shape;25;p2"/>
          <p:cNvSpPr txBox="1">
            <a:spLocks noGrp="1"/>
          </p:cNvSpPr>
          <p:nvPr>
            <p:ph type="sldNum" idx="12"/>
          </p:nvPr>
        </p:nvSpPr>
        <p:spPr>
          <a:xfrm>
            <a:off x="8613648" y="6305550"/>
            <a:ext cx="457200" cy="476250"/>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1200" b="0" i="0" u="none" strike="noStrike" cap="none">
                <a:solidFill>
                  <a:srgbClr val="B4A688"/>
                </a:solidFill>
                <a:latin typeface="Cabin"/>
                <a:ea typeface="Cabin"/>
                <a:cs typeface="Cabin"/>
                <a:sym typeface="Cabin"/>
              </a:defRPr>
            </a:lvl1pPr>
            <a:lvl2pPr marL="0" marR="0" lvl="1" indent="0" algn="ctr" rtl="0">
              <a:spcBef>
                <a:spcPts val="0"/>
              </a:spcBef>
              <a:buNone/>
              <a:defRPr sz="1200" b="0" i="0" u="none" strike="noStrike" cap="none">
                <a:solidFill>
                  <a:srgbClr val="B4A688"/>
                </a:solidFill>
                <a:latin typeface="Cabin"/>
                <a:ea typeface="Cabin"/>
                <a:cs typeface="Cabin"/>
                <a:sym typeface="Cabin"/>
              </a:defRPr>
            </a:lvl2pPr>
            <a:lvl3pPr marL="0" marR="0" lvl="2" indent="0" algn="ctr" rtl="0">
              <a:spcBef>
                <a:spcPts val="0"/>
              </a:spcBef>
              <a:buNone/>
              <a:defRPr sz="1200" b="0" i="0" u="none" strike="noStrike" cap="none">
                <a:solidFill>
                  <a:srgbClr val="B4A688"/>
                </a:solidFill>
                <a:latin typeface="Cabin"/>
                <a:ea typeface="Cabin"/>
                <a:cs typeface="Cabin"/>
                <a:sym typeface="Cabin"/>
              </a:defRPr>
            </a:lvl3pPr>
            <a:lvl4pPr marL="0" marR="0" lvl="3" indent="0" algn="ctr" rtl="0">
              <a:spcBef>
                <a:spcPts val="0"/>
              </a:spcBef>
              <a:buNone/>
              <a:defRPr sz="1200" b="0" i="0" u="none" strike="noStrike" cap="none">
                <a:solidFill>
                  <a:srgbClr val="B4A688"/>
                </a:solidFill>
                <a:latin typeface="Cabin"/>
                <a:ea typeface="Cabin"/>
                <a:cs typeface="Cabin"/>
                <a:sym typeface="Cabin"/>
              </a:defRPr>
            </a:lvl4pPr>
            <a:lvl5pPr marL="0" marR="0" lvl="4" indent="0" algn="ctr" rtl="0">
              <a:spcBef>
                <a:spcPts val="0"/>
              </a:spcBef>
              <a:buNone/>
              <a:defRPr sz="1200" b="0" i="0" u="none" strike="noStrike" cap="none">
                <a:solidFill>
                  <a:srgbClr val="B4A688"/>
                </a:solidFill>
                <a:latin typeface="Cabin"/>
                <a:ea typeface="Cabin"/>
                <a:cs typeface="Cabin"/>
                <a:sym typeface="Cabin"/>
              </a:defRPr>
            </a:lvl5pPr>
            <a:lvl6pPr marL="0" marR="0" lvl="5" indent="0" algn="ctr" rtl="0">
              <a:spcBef>
                <a:spcPts val="0"/>
              </a:spcBef>
              <a:buNone/>
              <a:defRPr sz="1200" b="0" i="0" u="none" strike="noStrike" cap="none">
                <a:solidFill>
                  <a:srgbClr val="B4A688"/>
                </a:solidFill>
                <a:latin typeface="Cabin"/>
                <a:ea typeface="Cabin"/>
                <a:cs typeface="Cabin"/>
                <a:sym typeface="Cabin"/>
              </a:defRPr>
            </a:lvl6pPr>
            <a:lvl7pPr marL="0" marR="0" lvl="6" indent="0" algn="ctr" rtl="0">
              <a:spcBef>
                <a:spcPts val="0"/>
              </a:spcBef>
              <a:buNone/>
              <a:defRPr sz="1200" b="0" i="0" u="none" strike="noStrike" cap="none">
                <a:solidFill>
                  <a:srgbClr val="B4A688"/>
                </a:solidFill>
                <a:latin typeface="Cabin"/>
                <a:ea typeface="Cabin"/>
                <a:cs typeface="Cabin"/>
                <a:sym typeface="Cabin"/>
              </a:defRPr>
            </a:lvl7pPr>
            <a:lvl8pPr marL="0" marR="0" lvl="7" indent="0" algn="ctr" rtl="0">
              <a:spcBef>
                <a:spcPts val="0"/>
              </a:spcBef>
              <a:buNone/>
              <a:defRPr sz="1200" b="0" i="0" u="none" strike="noStrike" cap="none">
                <a:solidFill>
                  <a:srgbClr val="B4A688"/>
                </a:solidFill>
                <a:latin typeface="Cabin"/>
                <a:ea typeface="Cabin"/>
                <a:cs typeface="Cabin"/>
                <a:sym typeface="Cabin"/>
              </a:defRPr>
            </a:lvl8pPr>
            <a:lvl9pPr marL="0" marR="0" lvl="8" indent="0" algn="ctr" rtl="0">
              <a:spcBef>
                <a:spcPts val="0"/>
              </a:spcBef>
              <a:buNone/>
              <a:defRPr sz="1200" b="0" i="0" u="none" strike="noStrike" cap="none">
                <a:solidFill>
                  <a:srgbClr val="B4A688"/>
                </a:solidFill>
                <a:latin typeface="Cabin"/>
                <a:ea typeface="Cabin"/>
                <a:cs typeface="Cabin"/>
                <a:sym typeface="Cabin"/>
              </a:defRPr>
            </a:lvl9pPr>
          </a:lstStyle>
          <a:p>
            <a:pPr marL="0" lvl="0" indent="0" algn="ctr" rtl="0">
              <a:spcBef>
                <a:spcPts val="0"/>
              </a:spcBef>
              <a:spcAft>
                <a:spcPts val="0"/>
              </a:spcAft>
              <a:buNone/>
            </a:pPr>
            <a:fld id="{00000000-1234-1234-1234-123412341234}" type="slidenum">
              <a:rPr lang="en-US"/>
              <a:t>‹#›</a:t>
            </a:fld>
            <a:endParaRPr/>
          </a:p>
        </p:txBody>
      </p:sp>
      <p:sp>
        <p:nvSpPr>
          <p:cNvPr id="26" name="Google Shape;26;p2"/>
          <p:cNvSpPr/>
          <p:nvPr/>
        </p:nvSpPr>
        <p:spPr>
          <a:xfrm>
            <a:off x="921433" y="1413802"/>
            <a:ext cx="210312" cy="210312"/>
          </a:xfrm>
          <a:prstGeom prst="ellipse">
            <a:avLst/>
          </a:prstGeom>
          <a:gradFill>
            <a:gsLst>
              <a:gs pos="0">
                <a:srgbClr val="E3FAFF">
                  <a:alpha val="94901"/>
                </a:srgbClr>
              </a:gs>
              <a:gs pos="50000">
                <a:srgbClr val="C9F3FD">
                  <a:alpha val="89803"/>
                </a:srgbClr>
              </a:gs>
              <a:gs pos="95000">
                <a:srgbClr val="79E2FE">
                  <a:alpha val="87843"/>
                </a:srgbClr>
              </a:gs>
              <a:gs pos="100000">
                <a:srgbClr val="00ABD5">
                  <a:alpha val="84705"/>
                </a:srgbClr>
              </a:gs>
            </a:gsLst>
            <a:path path="circle">
              <a:fillToRect r="100000" b="100000"/>
            </a:path>
            <a:tileRect l="-100000" t="-100000"/>
          </a:gradFill>
          <a:ln w="9525" cap="rnd" cmpd="sng">
            <a:solidFill>
              <a:srgbClr val="2F8EA5">
                <a:alpha val="6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bin"/>
              <a:ea typeface="Cabin"/>
              <a:cs typeface="Cabin"/>
              <a:sym typeface="Cabin"/>
            </a:endParaRPr>
          </a:p>
        </p:txBody>
      </p:sp>
      <p:sp>
        <p:nvSpPr>
          <p:cNvPr id="27" name="Google Shape;27;p2"/>
          <p:cNvSpPr/>
          <p:nvPr/>
        </p:nvSpPr>
        <p:spPr>
          <a:xfrm>
            <a:off x="1157176" y="1345016"/>
            <a:ext cx="64008" cy="64008"/>
          </a:xfrm>
          <a:prstGeom prst="ellipse">
            <a:avLst/>
          </a:prstGeom>
          <a:noFill/>
          <a:ln w="12700" cap="rnd" cmpd="sng">
            <a:solidFill>
              <a:srgbClr val="318093">
                <a:alpha val="6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bin"/>
              <a:ea typeface="Cabin"/>
              <a:cs typeface="Cabin"/>
              <a:sym typeface="Cabi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
        <p:cNvGrpSpPr/>
        <p:nvPr/>
      </p:nvGrpSpPr>
      <p:grpSpPr>
        <a:xfrm>
          <a:off x="0" y="0"/>
          <a:ext cx="0" cy="0"/>
          <a:chOff x="0" y="0"/>
          <a:chExt cx="0" cy="0"/>
        </a:xfrm>
      </p:grpSpPr>
      <p:sp>
        <p:nvSpPr>
          <p:cNvPr id="89" name="Google Shape;89;p11"/>
          <p:cNvSpPr txBox="1">
            <a:spLocks noGrp="1"/>
          </p:cNvSpPr>
          <p:nvPr>
            <p:ph type="title"/>
          </p:nvPr>
        </p:nvSpPr>
        <p:spPr>
          <a:xfrm>
            <a:off x="1435608" y="274638"/>
            <a:ext cx="7498080" cy="1143000"/>
          </a:xfrm>
          <a:prstGeom prst="rect">
            <a:avLst/>
          </a:prstGeom>
          <a:noFill/>
          <a:ln>
            <a:noFill/>
          </a:ln>
        </p:spPr>
        <p:txBody>
          <a:bodyPr spcFirstLastPara="1" wrap="square" lIns="91425" tIns="91425" rIns="91425" bIns="91425" anchor="ctr" anchorCtr="0"/>
          <a:lstStyle>
            <a:lvl1pPr lvl="0" algn="l" rtl="0">
              <a:spcBef>
                <a:spcPts val="0"/>
              </a:spcBef>
              <a:spcAft>
                <a:spcPts val="0"/>
              </a:spcAft>
              <a:buClr>
                <a:srgbClr val="562214"/>
              </a:buClr>
              <a:buSzPts val="1400"/>
              <a:buFont typeface="Cabin"/>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90" name="Google Shape;90;p11"/>
          <p:cNvSpPr txBox="1">
            <a:spLocks noGrp="1"/>
          </p:cNvSpPr>
          <p:nvPr>
            <p:ph type="body" idx="1"/>
          </p:nvPr>
        </p:nvSpPr>
        <p:spPr>
          <a:xfrm rot="5400000">
            <a:off x="2784348" y="99060"/>
            <a:ext cx="4800600" cy="7498080"/>
          </a:xfrm>
          <a:prstGeom prst="rect">
            <a:avLst/>
          </a:prstGeom>
          <a:noFill/>
          <a:ln>
            <a:noFill/>
          </a:ln>
        </p:spPr>
        <p:txBody>
          <a:bodyPr spcFirstLastPara="1" wrap="square" lIns="91425" tIns="91425" rIns="91425" bIns="91425" anchor="t" anchorCtr="0"/>
          <a:lstStyle>
            <a:lvl1pPr marL="457200" lvl="0" indent="-317500" algn="l" rtl="0">
              <a:lnSpc>
                <a:spcPct val="100000"/>
              </a:lnSpc>
              <a:spcBef>
                <a:spcPts val="600"/>
              </a:spcBef>
              <a:spcAft>
                <a:spcPts val="0"/>
              </a:spcAft>
              <a:buClr>
                <a:schemeClr val="accent1"/>
              </a:buClr>
              <a:buSzPts val="1400"/>
              <a:buFont typeface="Noto Symbol"/>
              <a:buChar char="●"/>
              <a:defRPr/>
            </a:lvl1pPr>
            <a:lvl2pPr marL="914400" lvl="1" indent="-317500" algn="l" rtl="0">
              <a:lnSpc>
                <a:spcPct val="100000"/>
              </a:lnSpc>
              <a:spcBef>
                <a:spcPts val="550"/>
              </a:spcBef>
              <a:spcAft>
                <a:spcPts val="0"/>
              </a:spcAft>
              <a:buClr>
                <a:schemeClr val="accent1"/>
              </a:buClr>
              <a:buSzPts val="1400"/>
              <a:buFont typeface="Verdana"/>
              <a:buChar char="◦"/>
              <a:defRPr/>
            </a:lvl2pPr>
            <a:lvl3pPr marL="1371600" lvl="2" indent="-317500" algn="l" rtl="0">
              <a:lnSpc>
                <a:spcPct val="100000"/>
              </a:lnSpc>
              <a:spcBef>
                <a:spcPts val="480"/>
              </a:spcBef>
              <a:spcAft>
                <a:spcPts val="0"/>
              </a:spcAft>
              <a:buClr>
                <a:schemeClr val="accent2"/>
              </a:buClr>
              <a:buSzPts val="1400"/>
              <a:buFont typeface="Noto Symbol"/>
              <a:buChar char="⚫"/>
              <a:defRPr/>
            </a:lvl3pPr>
            <a:lvl4pPr marL="1828800" lvl="3" indent="-317500" algn="l" rtl="0">
              <a:lnSpc>
                <a:spcPct val="100000"/>
              </a:lnSpc>
              <a:spcBef>
                <a:spcPts val="400"/>
              </a:spcBef>
              <a:spcAft>
                <a:spcPts val="0"/>
              </a:spcAft>
              <a:buClr>
                <a:schemeClr val="accent3"/>
              </a:buClr>
              <a:buSzPts val="1400"/>
              <a:buFont typeface="Noto Symbol"/>
              <a:buChar char="⚫"/>
              <a:defRPr/>
            </a:lvl4pPr>
            <a:lvl5pPr marL="2286000" lvl="4" indent="-317500" algn="l" rtl="0">
              <a:lnSpc>
                <a:spcPct val="100000"/>
              </a:lnSpc>
              <a:spcBef>
                <a:spcPts val="400"/>
              </a:spcBef>
              <a:spcAft>
                <a:spcPts val="0"/>
              </a:spcAft>
              <a:buClr>
                <a:schemeClr val="accent4"/>
              </a:buClr>
              <a:buSzPts val="1400"/>
              <a:buFont typeface="Noto Symbol"/>
              <a:buChar char="⚫"/>
              <a:defRPr/>
            </a:lvl5pPr>
            <a:lvl6pPr marL="2743200" lvl="5" indent="-317500" algn="l" rtl="0">
              <a:lnSpc>
                <a:spcPct val="100000"/>
              </a:lnSpc>
              <a:spcBef>
                <a:spcPts val="400"/>
              </a:spcBef>
              <a:spcAft>
                <a:spcPts val="0"/>
              </a:spcAft>
              <a:buClr>
                <a:schemeClr val="accent5"/>
              </a:buClr>
              <a:buSzPts val="1400"/>
              <a:buFont typeface="Noto Symbol"/>
              <a:buChar char="⚫"/>
              <a:defRPr/>
            </a:lvl6pPr>
            <a:lvl7pPr marL="3200400" lvl="6" indent="-317500" algn="l" rtl="0">
              <a:lnSpc>
                <a:spcPct val="100000"/>
              </a:lnSpc>
              <a:spcBef>
                <a:spcPts val="400"/>
              </a:spcBef>
              <a:spcAft>
                <a:spcPts val="0"/>
              </a:spcAft>
              <a:buClr>
                <a:schemeClr val="accent6"/>
              </a:buClr>
              <a:buSzPts val="1400"/>
              <a:buFont typeface="Noto Symbol"/>
              <a:buChar char="⚫"/>
              <a:defRPr/>
            </a:lvl7pPr>
            <a:lvl8pPr marL="3657600" lvl="7" indent="-317500" algn="l" rtl="0">
              <a:lnSpc>
                <a:spcPct val="100000"/>
              </a:lnSpc>
              <a:spcBef>
                <a:spcPts val="400"/>
              </a:spcBef>
              <a:spcAft>
                <a:spcPts val="0"/>
              </a:spcAft>
              <a:buClr>
                <a:schemeClr val="accent6"/>
              </a:buClr>
              <a:buSzPts val="1400"/>
              <a:buFont typeface="Noto Symbol"/>
              <a:buChar char="⚫"/>
              <a:defRPr/>
            </a:lvl8pPr>
            <a:lvl9pPr marL="4114800" lvl="8" indent="-317500" algn="l" rtl="0">
              <a:lnSpc>
                <a:spcPct val="100000"/>
              </a:lnSpc>
              <a:spcBef>
                <a:spcPts val="400"/>
              </a:spcBef>
              <a:spcAft>
                <a:spcPts val="0"/>
              </a:spcAft>
              <a:buClr>
                <a:schemeClr val="accent6"/>
              </a:buClr>
              <a:buSzPts val="1400"/>
              <a:buFont typeface="Noto Symbol"/>
              <a:buChar char="⚫"/>
              <a:defRPr/>
            </a:lvl9pPr>
          </a:lstStyle>
          <a:p>
            <a:endParaRPr/>
          </a:p>
        </p:txBody>
      </p:sp>
      <p:sp>
        <p:nvSpPr>
          <p:cNvPr id="91" name="Google Shape;91;p11"/>
          <p:cNvSpPr txBox="1">
            <a:spLocks noGrp="1"/>
          </p:cNvSpPr>
          <p:nvPr>
            <p:ph type="dt" idx="10"/>
          </p:nvPr>
        </p:nvSpPr>
        <p:spPr>
          <a:xfrm>
            <a:off x="3581400" y="6305550"/>
            <a:ext cx="2133600" cy="476250"/>
          </a:xfrm>
          <a:prstGeom prst="rect">
            <a:avLst/>
          </a:prstGeom>
          <a:noFill/>
          <a:ln>
            <a:noFill/>
          </a:ln>
        </p:spPr>
        <p:txBody>
          <a:bodyPr spcFirstLastPara="1" wrap="square" lIns="91425" tIns="91425" rIns="91425" bIns="91425" anchor="b" anchorCtr="0"/>
          <a:lstStyle>
            <a:lvl1pPr marL="0" marR="0" lvl="0" indent="-88900" algn="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92" name="Google Shape;92;p11"/>
          <p:cNvSpPr txBox="1">
            <a:spLocks noGrp="1"/>
          </p:cNvSpPr>
          <p:nvPr>
            <p:ph type="ftr" idx="11"/>
          </p:nvPr>
        </p:nvSpPr>
        <p:spPr>
          <a:xfrm>
            <a:off x="5715000" y="6305550"/>
            <a:ext cx="2895600" cy="476250"/>
          </a:xfrm>
          <a:prstGeom prst="rect">
            <a:avLst/>
          </a:prstGeom>
          <a:noFill/>
          <a:ln>
            <a:noFill/>
          </a:ln>
        </p:spPr>
        <p:txBody>
          <a:bodyPr spcFirstLastPara="1" wrap="square" lIns="91425" tIns="91425" rIns="91425" bIns="91425" anchor="b"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93" name="Google Shape;93;p11"/>
          <p:cNvSpPr txBox="1">
            <a:spLocks noGrp="1"/>
          </p:cNvSpPr>
          <p:nvPr>
            <p:ph type="sldNum" idx="12"/>
          </p:nvPr>
        </p:nvSpPr>
        <p:spPr>
          <a:xfrm>
            <a:off x="8613648" y="6305550"/>
            <a:ext cx="457200" cy="476250"/>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1200" b="0" i="0" u="none" strike="noStrike" cap="none">
                <a:solidFill>
                  <a:srgbClr val="B4A688"/>
                </a:solidFill>
                <a:latin typeface="Cabin"/>
                <a:ea typeface="Cabin"/>
                <a:cs typeface="Cabin"/>
                <a:sym typeface="Cabin"/>
              </a:defRPr>
            </a:lvl1pPr>
            <a:lvl2pPr marL="0" marR="0" lvl="1" indent="0" algn="ctr" rtl="0">
              <a:spcBef>
                <a:spcPts val="0"/>
              </a:spcBef>
              <a:buNone/>
              <a:defRPr sz="1200" b="0" i="0" u="none" strike="noStrike" cap="none">
                <a:solidFill>
                  <a:srgbClr val="B4A688"/>
                </a:solidFill>
                <a:latin typeface="Cabin"/>
                <a:ea typeface="Cabin"/>
                <a:cs typeface="Cabin"/>
                <a:sym typeface="Cabin"/>
              </a:defRPr>
            </a:lvl2pPr>
            <a:lvl3pPr marL="0" marR="0" lvl="2" indent="0" algn="ctr" rtl="0">
              <a:spcBef>
                <a:spcPts val="0"/>
              </a:spcBef>
              <a:buNone/>
              <a:defRPr sz="1200" b="0" i="0" u="none" strike="noStrike" cap="none">
                <a:solidFill>
                  <a:srgbClr val="B4A688"/>
                </a:solidFill>
                <a:latin typeface="Cabin"/>
                <a:ea typeface="Cabin"/>
                <a:cs typeface="Cabin"/>
                <a:sym typeface="Cabin"/>
              </a:defRPr>
            </a:lvl3pPr>
            <a:lvl4pPr marL="0" marR="0" lvl="3" indent="0" algn="ctr" rtl="0">
              <a:spcBef>
                <a:spcPts val="0"/>
              </a:spcBef>
              <a:buNone/>
              <a:defRPr sz="1200" b="0" i="0" u="none" strike="noStrike" cap="none">
                <a:solidFill>
                  <a:srgbClr val="B4A688"/>
                </a:solidFill>
                <a:latin typeface="Cabin"/>
                <a:ea typeface="Cabin"/>
                <a:cs typeface="Cabin"/>
                <a:sym typeface="Cabin"/>
              </a:defRPr>
            </a:lvl4pPr>
            <a:lvl5pPr marL="0" marR="0" lvl="4" indent="0" algn="ctr" rtl="0">
              <a:spcBef>
                <a:spcPts val="0"/>
              </a:spcBef>
              <a:buNone/>
              <a:defRPr sz="1200" b="0" i="0" u="none" strike="noStrike" cap="none">
                <a:solidFill>
                  <a:srgbClr val="B4A688"/>
                </a:solidFill>
                <a:latin typeface="Cabin"/>
                <a:ea typeface="Cabin"/>
                <a:cs typeface="Cabin"/>
                <a:sym typeface="Cabin"/>
              </a:defRPr>
            </a:lvl5pPr>
            <a:lvl6pPr marL="0" marR="0" lvl="5" indent="0" algn="ctr" rtl="0">
              <a:spcBef>
                <a:spcPts val="0"/>
              </a:spcBef>
              <a:buNone/>
              <a:defRPr sz="1200" b="0" i="0" u="none" strike="noStrike" cap="none">
                <a:solidFill>
                  <a:srgbClr val="B4A688"/>
                </a:solidFill>
                <a:latin typeface="Cabin"/>
                <a:ea typeface="Cabin"/>
                <a:cs typeface="Cabin"/>
                <a:sym typeface="Cabin"/>
              </a:defRPr>
            </a:lvl6pPr>
            <a:lvl7pPr marL="0" marR="0" lvl="6" indent="0" algn="ctr" rtl="0">
              <a:spcBef>
                <a:spcPts val="0"/>
              </a:spcBef>
              <a:buNone/>
              <a:defRPr sz="1200" b="0" i="0" u="none" strike="noStrike" cap="none">
                <a:solidFill>
                  <a:srgbClr val="B4A688"/>
                </a:solidFill>
                <a:latin typeface="Cabin"/>
                <a:ea typeface="Cabin"/>
                <a:cs typeface="Cabin"/>
                <a:sym typeface="Cabin"/>
              </a:defRPr>
            </a:lvl7pPr>
            <a:lvl8pPr marL="0" marR="0" lvl="7" indent="0" algn="ctr" rtl="0">
              <a:spcBef>
                <a:spcPts val="0"/>
              </a:spcBef>
              <a:buNone/>
              <a:defRPr sz="1200" b="0" i="0" u="none" strike="noStrike" cap="none">
                <a:solidFill>
                  <a:srgbClr val="B4A688"/>
                </a:solidFill>
                <a:latin typeface="Cabin"/>
                <a:ea typeface="Cabin"/>
                <a:cs typeface="Cabin"/>
                <a:sym typeface="Cabin"/>
              </a:defRPr>
            </a:lvl8pPr>
            <a:lvl9pPr marL="0" marR="0" lvl="8" indent="0" algn="ctr" rtl="0">
              <a:spcBef>
                <a:spcPts val="0"/>
              </a:spcBef>
              <a:buNone/>
              <a:defRPr sz="1200" b="0" i="0" u="none" strike="noStrike" cap="none">
                <a:solidFill>
                  <a:srgbClr val="B4A688"/>
                </a:solidFill>
                <a:latin typeface="Cabin"/>
                <a:ea typeface="Cabin"/>
                <a:cs typeface="Cabin"/>
                <a:sym typeface="Cabi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4"/>
        <p:cNvGrpSpPr/>
        <p:nvPr/>
      </p:nvGrpSpPr>
      <p:grpSpPr>
        <a:xfrm>
          <a:off x="0" y="0"/>
          <a:ext cx="0" cy="0"/>
          <a:chOff x="0" y="0"/>
          <a:chExt cx="0" cy="0"/>
        </a:xfrm>
      </p:grpSpPr>
      <p:sp>
        <p:nvSpPr>
          <p:cNvPr id="95" name="Google Shape;95;p12"/>
          <p:cNvSpPr txBox="1">
            <a:spLocks noGrp="1"/>
          </p:cNvSpPr>
          <p:nvPr>
            <p:ph type="title"/>
          </p:nvPr>
        </p:nvSpPr>
        <p:spPr>
          <a:xfrm rot="5400000">
            <a:off x="4846637" y="2286002"/>
            <a:ext cx="5851525" cy="1828800"/>
          </a:xfrm>
          <a:prstGeom prst="rect">
            <a:avLst/>
          </a:prstGeom>
          <a:noFill/>
          <a:ln>
            <a:noFill/>
          </a:ln>
        </p:spPr>
        <p:txBody>
          <a:bodyPr spcFirstLastPara="1" wrap="square" lIns="91425" tIns="91425" rIns="91425" bIns="91425" anchor="ctr" anchorCtr="0"/>
          <a:lstStyle>
            <a:lvl1pPr lvl="0" algn="l" rtl="0">
              <a:spcBef>
                <a:spcPts val="0"/>
              </a:spcBef>
              <a:spcAft>
                <a:spcPts val="0"/>
              </a:spcAft>
              <a:buClr>
                <a:srgbClr val="562214"/>
              </a:buClr>
              <a:buSzPts val="1400"/>
              <a:buFont typeface="Cabin"/>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96" name="Google Shape;96;p12"/>
          <p:cNvSpPr txBox="1">
            <a:spLocks noGrp="1"/>
          </p:cNvSpPr>
          <p:nvPr>
            <p:ph type="body" idx="1"/>
          </p:nvPr>
        </p:nvSpPr>
        <p:spPr>
          <a:xfrm rot="5400000">
            <a:off x="998537" y="419103"/>
            <a:ext cx="5851525" cy="5562600"/>
          </a:xfrm>
          <a:prstGeom prst="rect">
            <a:avLst/>
          </a:prstGeom>
          <a:noFill/>
          <a:ln>
            <a:noFill/>
          </a:ln>
        </p:spPr>
        <p:txBody>
          <a:bodyPr spcFirstLastPara="1" wrap="square" lIns="91425" tIns="91425" rIns="91425" bIns="91425" anchor="t" anchorCtr="0"/>
          <a:lstStyle>
            <a:lvl1pPr marL="457200" lvl="0" indent="-317500" algn="l" rtl="0">
              <a:lnSpc>
                <a:spcPct val="100000"/>
              </a:lnSpc>
              <a:spcBef>
                <a:spcPts val="600"/>
              </a:spcBef>
              <a:spcAft>
                <a:spcPts val="0"/>
              </a:spcAft>
              <a:buClr>
                <a:schemeClr val="accent1"/>
              </a:buClr>
              <a:buSzPts val="1400"/>
              <a:buFont typeface="Noto Symbol"/>
              <a:buChar char="●"/>
              <a:defRPr/>
            </a:lvl1pPr>
            <a:lvl2pPr marL="914400" lvl="1" indent="-317500" algn="l" rtl="0">
              <a:lnSpc>
                <a:spcPct val="100000"/>
              </a:lnSpc>
              <a:spcBef>
                <a:spcPts val="550"/>
              </a:spcBef>
              <a:spcAft>
                <a:spcPts val="0"/>
              </a:spcAft>
              <a:buClr>
                <a:schemeClr val="accent1"/>
              </a:buClr>
              <a:buSzPts val="1400"/>
              <a:buFont typeface="Verdana"/>
              <a:buChar char="◦"/>
              <a:defRPr/>
            </a:lvl2pPr>
            <a:lvl3pPr marL="1371600" lvl="2" indent="-317500" algn="l" rtl="0">
              <a:lnSpc>
                <a:spcPct val="100000"/>
              </a:lnSpc>
              <a:spcBef>
                <a:spcPts val="480"/>
              </a:spcBef>
              <a:spcAft>
                <a:spcPts val="0"/>
              </a:spcAft>
              <a:buClr>
                <a:schemeClr val="accent2"/>
              </a:buClr>
              <a:buSzPts val="1400"/>
              <a:buFont typeface="Noto Symbol"/>
              <a:buChar char="⚫"/>
              <a:defRPr/>
            </a:lvl3pPr>
            <a:lvl4pPr marL="1828800" lvl="3" indent="-317500" algn="l" rtl="0">
              <a:lnSpc>
                <a:spcPct val="100000"/>
              </a:lnSpc>
              <a:spcBef>
                <a:spcPts val="400"/>
              </a:spcBef>
              <a:spcAft>
                <a:spcPts val="0"/>
              </a:spcAft>
              <a:buClr>
                <a:schemeClr val="accent3"/>
              </a:buClr>
              <a:buSzPts val="1400"/>
              <a:buFont typeface="Noto Symbol"/>
              <a:buChar char="⚫"/>
              <a:defRPr/>
            </a:lvl4pPr>
            <a:lvl5pPr marL="2286000" lvl="4" indent="-317500" algn="l" rtl="0">
              <a:lnSpc>
                <a:spcPct val="100000"/>
              </a:lnSpc>
              <a:spcBef>
                <a:spcPts val="400"/>
              </a:spcBef>
              <a:spcAft>
                <a:spcPts val="0"/>
              </a:spcAft>
              <a:buClr>
                <a:schemeClr val="accent4"/>
              </a:buClr>
              <a:buSzPts val="1400"/>
              <a:buFont typeface="Noto Symbol"/>
              <a:buChar char="⚫"/>
              <a:defRPr/>
            </a:lvl5pPr>
            <a:lvl6pPr marL="2743200" lvl="5" indent="-317500" algn="l" rtl="0">
              <a:lnSpc>
                <a:spcPct val="100000"/>
              </a:lnSpc>
              <a:spcBef>
                <a:spcPts val="400"/>
              </a:spcBef>
              <a:spcAft>
                <a:spcPts val="0"/>
              </a:spcAft>
              <a:buClr>
                <a:schemeClr val="accent5"/>
              </a:buClr>
              <a:buSzPts val="1400"/>
              <a:buFont typeface="Noto Symbol"/>
              <a:buChar char="⚫"/>
              <a:defRPr/>
            </a:lvl6pPr>
            <a:lvl7pPr marL="3200400" lvl="6" indent="-317500" algn="l" rtl="0">
              <a:lnSpc>
                <a:spcPct val="100000"/>
              </a:lnSpc>
              <a:spcBef>
                <a:spcPts val="400"/>
              </a:spcBef>
              <a:spcAft>
                <a:spcPts val="0"/>
              </a:spcAft>
              <a:buClr>
                <a:schemeClr val="accent6"/>
              </a:buClr>
              <a:buSzPts val="1400"/>
              <a:buFont typeface="Noto Symbol"/>
              <a:buChar char="⚫"/>
              <a:defRPr/>
            </a:lvl7pPr>
            <a:lvl8pPr marL="3657600" lvl="7" indent="-317500" algn="l" rtl="0">
              <a:lnSpc>
                <a:spcPct val="100000"/>
              </a:lnSpc>
              <a:spcBef>
                <a:spcPts val="400"/>
              </a:spcBef>
              <a:spcAft>
                <a:spcPts val="0"/>
              </a:spcAft>
              <a:buClr>
                <a:schemeClr val="accent6"/>
              </a:buClr>
              <a:buSzPts val="1400"/>
              <a:buFont typeface="Noto Symbol"/>
              <a:buChar char="⚫"/>
              <a:defRPr/>
            </a:lvl8pPr>
            <a:lvl9pPr marL="4114800" lvl="8" indent="-317500" algn="l" rtl="0">
              <a:lnSpc>
                <a:spcPct val="100000"/>
              </a:lnSpc>
              <a:spcBef>
                <a:spcPts val="400"/>
              </a:spcBef>
              <a:spcAft>
                <a:spcPts val="0"/>
              </a:spcAft>
              <a:buClr>
                <a:schemeClr val="accent6"/>
              </a:buClr>
              <a:buSzPts val="1400"/>
              <a:buFont typeface="Noto Symbol"/>
              <a:buChar char="⚫"/>
              <a:defRPr/>
            </a:lvl9pPr>
          </a:lstStyle>
          <a:p>
            <a:endParaRPr/>
          </a:p>
        </p:txBody>
      </p:sp>
      <p:sp>
        <p:nvSpPr>
          <p:cNvPr id="97" name="Google Shape;97;p12"/>
          <p:cNvSpPr txBox="1">
            <a:spLocks noGrp="1"/>
          </p:cNvSpPr>
          <p:nvPr>
            <p:ph type="dt" idx="10"/>
          </p:nvPr>
        </p:nvSpPr>
        <p:spPr>
          <a:xfrm>
            <a:off x="3581400" y="6305550"/>
            <a:ext cx="2133600" cy="476250"/>
          </a:xfrm>
          <a:prstGeom prst="rect">
            <a:avLst/>
          </a:prstGeom>
          <a:noFill/>
          <a:ln>
            <a:noFill/>
          </a:ln>
        </p:spPr>
        <p:txBody>
          <a:bodyPr spcFirstLastPara="1" wrap="square" lIns="91425" tIns="91425" rIns="91425" bIns="91425" anchor="b" anchorCtr="0"/>
          <a:lstStyle>
            <a:lvl1pPr marL="0" marR="0" lvl="0" indent="-88900" algn="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98" name="Google Shape;98;p12"/>
          <p:cNvSpPr txBox="1">
            <a:spLocks noGrp="1"/>
          </p:cNvSpPr>
          <p:nvPr>
            <p:ph type="ftr" idx="11"/>
          </p:nvPr>
        </p:nvSpPr>
        <p:spPr>
          <a:xfrm>
            <a:off x="5715000" y="6305550"/>
            <a:ext cx="2895600" cy="476250"/>
          </a:xfrm>
          <a:prstGeom prst="rect">
            <a:avLst/>
          </a:prstGeom>
          <a:noFill/>
          <a:ln>
            <a:noFill/>
          </a:ln>
        </p:spPr>
        <p:txBody>
          <a:bodyPr spcFirstLastPara="1" wrap="square" lIns="91425" tIns="91425" rIns="91425" bIns="91425" anchor="b"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99" name="Google Shape;99;p12"/>
          <p:cNvSpPr txBox="1">
            <a:spLocks noGrp="1"/>
          </p:cNvSpPr>
          <p:nvPr>
            <p:ph type="sldNum" idx="12"/>
          </p:nvPr>
        </p:nvSpPr>
        <p:spPr>
          <a:xfrm>
            <a:off x="8613648" y="6305550"/>
            <a:ext cx="457200" cy="476250"/>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1200" b="0" i="0" u="none" strike="noStrike" cap="none">
                <a:solidFill>
                  <a:srgbClr val="B4A688"/>
                </a:solidFill>
                <a:latin typeface="Cabin"/>
                <a:ea typeface="Cabin"/>
                <a:cs typeface="Cabin"/>
                <a:sym typeface="Cabin"/>
              </a:defRPr>
            </a:lvl1pPr>
            <a:lvl2pPr marL="0" marR="0" lvl="1" indent="0" algn="ctr" rtl="0">
              <a:spcBef>
                <a:spcPts val="0"/>
              </a:spcBef>
              <a:buNone/>
              <a:defRPr sz="1200" b="0" i="0" u="none" strike="noStrike" cap="none">
                <a:solidFill>
                  <a:srgbClr val="B4A688"/>
                </a:solidFill>
                <a:latin typeface="Cabin"/>
                <a:ea typeface="Cabin"/>
                <a:cs typeface="Cabin"/>
                <a:sym typeface="Cabin"/>
              </a:defRPr>
            </a:lvl2pPr>
            <a:lvl3pPr marL="0" marR="0" lvl="2" indent="0" algn="ctr" rtl="0">
              <a:spcBef>
                <a:spcPts val="0"/>
              </a:spcBef>
              <a:buNone/>
              <a:defRPr sz="1200" b="0" i="0" u="none" strike="noStrike" cap="none">
                <a:solidFill>
                  <a:srgbClr val="B4A688"/>
                </a:solidFill>
                <a:latin typeface="Cabin"/>
                <a:ea typeface="Cabin"/>
                <a:cs typeface="Cabin"/>
                <a:sym typeface="Cabin"/>
              </a:defRPr>
            </a:lvl3pPr>
            <a:lvl4pPr marL="0" marR="0" lvl="3" indent="0" algn="ctr" rtl="0">
              <a:spcBef>
                <a:spcPts val="0"/>
              </a:spcBef>
              <a:buNone/>
              <a:defRPr sz="1200" b="0" i="0" u="none" strike="noStrike" cap="none">
                <a:solidFill>
                  <a:srgbClr val="B4A688"/>
                </a:solidFill>
                <a:latin typeface="Cabin"/>
                <a:ea typeface="Cabin"/>
                <a:cs typeface="Cabin"/>
                <a:sym typeface="Cabin"/>
              </a:defRPr>
            </a:lvl4pPr>
            <a:lvl5pPr marL="0" marR="0" lvl="4" indent="0" algn="ctr" rtl="0">
              <a:spcBef>
                <a:spcPts val="0"/>
              </a:spcBef>
              <a:buNone/>
              <a:defRPr sz="1200" b="0" i="0" u="none" strike="noStrike" cap="none">
                <a:solidFill>
                  <a:srgbClr val="B4A688"/>
                </a:solidFill>
                <a:latin typeface="Cabin"/>
                <a:ea typeface="Cabin"/>
                <a:cs typeface="Cabin"/>
                <a:sym typeface="Cabin"/>
              </a:defRPr>
            </a:lvl5pPr>
            <a:lvl6pPr marL="0" marR="0" lvl="5" indent="0" algn="ctr" rtl="0">
              <a:spcBef>
                <a:spcPts val="0"/>
              </a:spcBef>
              <a:buNone/>
              <a:defRPr sz="1200" b="0" i="0" u="none" strike="noStrike" cap="none">
                <a:solidFill>
                  <a:srgbClr val="B4A688"/>
                </a:solidFill>
                <a:latin typeface="Cabin"/>
                <a:ea typeface="Cabin"/>
                <a:cs typeface="Cabin"/>
                <a:sym typeface="Cabin"/>
              </a:defRPr>
            </a:lvl6pPr>
            <a:lvl7pPr marL="0" marR="0" lvl="6" indent="0" algn="ctr" rtl="0">
              <a:spcBef>
                <a:spcPts val="0"/>
              </a:spcBef>
              <a:buNone/>
              <a:defRPr sz="1200" b="0" i="0" u="none" strike="noStrike" cap="none">
                <a:solidFill>
                  <a:srgbClr val="B4A688"/>
                </a:solidFill>
                <a:latin typeface="Cabin"/>
                <a:ea typeface="Cabin"/>
                <a:cs typeface="Cabin"/>
                <a:sym typeface="Cabin"/>
              </a:defRPr>
            </a:lvl7pPr>
            <a:lvl8pPr marL="0" marR="0" lvl="7" indent="0" algn="ctr" rtl="0">
              <a:spcBef>
                <a:spcPts val="0"/>
              </a:spcBef>
              <a:buNone/>
              <a:defRPr sz="1200" b="0" i="0" u="none" strike="noStrike" cap="none">
                <a:solidFill>
                  <a:srgbClr val="B4A688"/>
                </a:solidFill>
                <a:latin typeface="Cabin"/>
                <a:ea typeface="Cabin"/>
                <a:cs typeface="Cabin"/>
                <a:sym typeface="Cabin"/>
              </a:defRPr>
            </a:lvl8pPr>
            <a:lvl9pPr marL="0" marR="0" lvl="8" indent="0" algn="ctr" rtl="0">
              <a:spcBef>
                <a:spcPts val="0"/>
              </a:spcBef>
              <a:buNone/>
              <a:defRPr sz="1200" b="0" i="0" u="none" strike="noStrike" cap="none">
                <a:solidFill>
                  <a:srgbClr val="B4A688"/>
                </a:solidFill>
                <a:latin typeface="Cabin"/>
                <a:ea typeface="Cabin"/>
                <a:cs typeface="Cabin"/>
                <a:sym typeface="Cabi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3"/>
          <p:cNvSpPr txBox="1">
            <a:spLocks noGrp="1"/>
          </p:cNvSpPr>
          <p:nvPr>
            <p:ph type="title"/>
          </p:nvPr>
        </p:nvSpPr>
        <p:spPr>
          <a:xfrm>
            <a:off x="1435608" y="274638"/>
            <a:ext cx="7498080" cy="1143000"/>
          </a:xfrm>
          <a:prstGeom prst="rect">
            <a:avLst/>
          </a:prstGeom>
          <a:noFill/>
          <a:ln>
            <a:noFill/>
          </a:ln>
        </p:spPr>
        <p:txBody>
          <a:bodyPr spcFirstLastPara="1" wrap="square" lIns="91425" tIns="91425" rIns="91425" bIns="91425" anchor="ctr" anchorCtr="0"/>
          <a:lstStyle>
            <a:lvl1pPr lvl="0" algn="l" rtl="0">
              <a:spcBef>
                <a:spcPts val="0"/>
              </a:spcBef>
              <a:spcAft>
                <a:spcPts val="0"/>
              </a:spcAft>
              <a:buClr>
                <a:srgbClr val="562214"/>
              </a:buClr>
              <a:buSzPts val="1400"/>
              <a:buFont typeface="Cabin"/>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0" name="Google Shape;30;p3"/>
          <p:cNvSpPr txBox="1">
            <a:spLocks noGrp="1"/>
          </p:cNvSpPr>
          <p:nvPr>
            <p:ph type="body" idx="1"/>
          </p:nvPr>
        </p:nvSpPr>
        <p:spPr>
          <a:xfrm>
            <a:off x="1435608" y="1447800"/>
            <a:ext cx="7498080" cy="4800600"/>
          </a:xfrm>
          <a:prstGeom prst="rect">
            <a:avLst/>
          </a:prstGeom>
          <a:noFill/>
          <a:ln>
            <a:noFill/>
          </a:ln>
        </p:spPr>
        <p:txBody>
          <a:bodyPr spcFirstLastPara="1" wrap="square" lIns="91425" tIns="91425" rIns="91425" bIns="91425" anchor="t" anchorCtr="0"/>
          <a:lstStyle>
            <a:lvl1pPr marL="457200" lvl="0" indent="-317500" algn="l" rtl="0">
              <a:lnSpc>
                <a:spcPct val="100000"/>
              </a:lnSpc>
              <a:spcBef>
                <a:spcPts val="600"/>
              </a:spcBef>
              <a:spcAft>
                <a:spcPts val="0"/>
              </a:spcAft>
              <a:buClr>
                <a:schemeClr val="accent1"/>
              </a:buClr>
              <a:buSzPts val="1400"/>
              <a:buFont typeface="Noto Symbol"/>
              <a:buChar char="●"/>
              <a:defRPr/>
            </a:lvl1pPr>
            <a:lvl2pPr marL="914400" lvl="1" indent="-317500" algn="l" rtl="0">
              <a:lnSpc>
                <a:spcPct val="100000"/>
              </a:lnSpc>
              <a:spcBef>
                <a:spcPts val="550"/>
              </a:spcBef>
              <a:spcAft>
                <a:spcPts val="0"/>
              </a:spcAft>
              <a:buClr>
                <a:schemeClr val="accent1"/>
              </a:buClr>
              <a:buSzPts val="1400"/>
              <a:buFont typeface="Verdana"/>
              <a:buChar char="◦"/>
              <a:defRPr/>
            </a:lvl2pPr>
            <a:lvl3pPr marL="1371600" lvl="2" indent="-317500" algn="l" rtl="0">
              <a:lnSpc>
                <a:spcPct val="100000"/>
              </a:lnSpc>
              <a:spcBef>
                <a:spcPts val="480"/>
              </a:spcBef>
              <a:spcAft>
                <a:spcPts val="0"/>
              </a:spcAft>
              <a:buClr>
                <a:schemeClr val="accent2"/>
              </a:buClr>
              <a:buSzPts val="1400"/>
              <a:buFont typeface="Noto Symbol"/>
              <a:buChar char="⚫"/>
              <a:defRPr/>
            </a:lvl3pPr>
            <a:lvl4pPr marL="1828800" lvl="3" indent="-317500" algn="l" rtl="0">
              <a:lnSpc>
                <a:spcPct val="100000"/>
              </a:lnSpc>
              <a:spcBef>
                <a:spcPts val="400"/>
              </a:spcBef>
              <a:spcAft>
                <a:spcPts val="0"/>
              </a:spcAft>
              <a:buClr>
                <a:schemeClr val="accent3"/>
              </a:buClr>
              <a:buSzPts val="1400"/>
              <a:buFont typeface="Noto Symbol"/>
              <a:buChar char="⚫"/>
              <a:defRPr/>
            </a:lvl4pPr>
            <a:lvl5pPr marL="2286000" lvl="4" indent="-317500" algn="l" rtl="0">
              <a:lnSpc>
                <a:spcPct val="100000"/>
              </a:lnSpc>
              <a:spcBef>
                <a:spcPts val="400"/>
              </a:spcBef>
              <a:spcAft>
                <a:spcPts val="0"/>
              </a:spcAft>
              <a:buClr>
                <a:schemeClr val="accent4"/>
              </a:buClr>
              <a:buSzPts val="1400"/>
              <a:buFont typeface="Noto Symbol"/>
              <a:buChar char="⚫"/>
              <a:defRPr/>
            </a:lvl5pPr>
            <a:lvl6pPr marL="2743200" lvl="5" indent="-317500" algn="l" rtl="0">
              <a:lnSpc>
                <a:spcPct val="100000"/>
              </a:lnSpc>
              <a:spcBef>
                <a:spcPts val="400"/>
              </a:spcBef>
              <a:spcAft>
                <a:spcPts val="0"/>
              </a:spcAft>
              <a:buClr>
                <a:schemeClr val="accent5"/>
              </a:buClr>
              <a:buSzPts val="1400"/>
              <a:buFont typeface="Noto Symbol"/>
              <a:buChar char="⚫"/>
              <a:defRPr/>
            </a:lvl6pPr>
            <a:lvl7pPr marL="3200400" lvl="6" indent="-317500" algn="l" rtl="0">
              <a:lnSpc>
                <a:spcPct val="100000"/>
              </a:lnSpc>
              <a:spcBef>
                <a:spcPts val="400"/>
              </a:spcBef>
              <a:spcAft>
                <a:spcPts val="0"/>
              </a:spcAft>
              <a:buClr>
                <a:schemeClr val="accent6"/>
              </a:buClr>
              <a:buSzPts val="1400"/>
              <a:buFont typeface="Noto Symbol"/>
              <a:buChar char="⚫"/>
              <a:defRPr/>
            </a:lvl7pPr>
            <a:lvl8pPr marL="3657600" lvl="7" indent="-317500" algn="l" rtl="0">
              <a:lnSpc>
                <a:spcPct val="100000"/>
              </a:lnSpc>
              <a:spcBef>
                <a:spcPts val="400"/>
              </a:spcBef>
              <a:spcAft>
                <a:spcPts val="0"/>
              </a:spcAft>
              <a:buClr>
                <a:schemeClr val="accent6"/>
              </a:buClr>
              <a:buSzPts val="1400"/>
              <a:buFont typeface="Noto Symbol"/>
              <a:buChar char="⚫"/>
              <a:defRPr/>
            </a:lvl8pPr>
            <a:lvl9pPr marL="4114800" lvl="8" indent="-317500" algn="l" rtl="0">
              <a:lnSpc>
                <a:spcPct val="100000"/>
              </a:lnSpc>
              <a:spcBef>
                <a:spcPts val="400"/>
              </a:spcBef>
              <a:spcAft>
                <a:spcPts val="0"/>
              </a:spcAft>
              <a:buClr>
                <a:schemeClr val="accent6"/>
              </a:buClr>
              <a:buSzPts val="1400"/>
              <a:buFont typeface="Noto Symbol"/>
              <a:buChar char="⚫"/>
              <a:defRPr/>
            </a:lvl9pPr>
          </a:lstStyle>
          <a:p>
            <a:endParaRPr/>
          </a:p>
        </p:txBody>
      </p:sp>
      <p:sp>
        <p:nvSpPr>
          <p:cNvPr id="31" name="Google Shape;31;p3"/>
          <p:cNvSpPr txBox="1">
            <a:spLocks noGrp="1"/>
          </p:cNvSpPr>
          <p:nvPr>
            <p:ph type="dt" idx="10"/>
          </p:nvPr>
        </p:nvSpPr>
        <p:spPr>
          <a:xfrm>
            <a:off x="3581400" y="6305550"/>
            <a:ext cx="2133600" cy="476250"/>
          </a:xfrm>
          <a:prstGeom prst="rect">
            <a:avLst/>
          </a:prstGeom>
          <a:noFill/>
          <a:ln>
            <a:noFill/>
          </a:ln>
        </p:spPr>
        <p:txBody>
          <a:bodyPr spcFirstLastPara="1" wrap="square" lIns="91425" tIns="91425" rIns="91425" bIns="91425" anchor="b" anchorCtr="0"/>
          <a:lstStyle>
            <a:lvl1pPr marL="0" marR="0" lvl="0" indent="-88900" algn="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32" name="Google Shape;32;p3"/>
          <p:cNvSpPr txBox="1">
            <a:spLocks noGrp="1"/>
          </p:cNvSpPr>
          <p:nvPr>
            <p:ph type="ftr" idx="11"/>
          </p:nvPr>
        </p:nvSpPr>
        <p:spPr>
          <a:xfrm>
            <a:off x="5715000" y="6305550"/>
            <a:ext cx="2895600" cy="476250"/>
          </a:xfrm>
          <a:prstGeom prst="rect">
            <a:avLst/>
          </a:prstGeom>
          <a:noFill/>
          <a:ln>
            <a:noFill/>
          </a:ln>
        </p:spPr>
        <p:txBody>
          <a:bodyPr spcFirstLastPara="1" wrap="square" lIns="91425" tIns="91425" rIns="91425" bIns="91425" anchor="b"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33" name="Google Shape;33;p3"/>
          <p:cNvSpPr txBox="1">
            <a:spLocks noGrp="1"/>
          </p:cNvSpPr>
          <p:nvPr>
            <p:ph type="sldNum" idx="12"/>
          </p:nvPr>
        </p:nvSpPr>
        <p:spPr>
          <a:xfrm>
            <a:off x="8613648" y="6305550"/>
            <a:ext cx="457200" cy="476250"/>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1200" b="0" i="0" u="none" strike="noStrike" cap="none">
                <a:solidFill>
                  <a:srgbClr val="B4A688"/>
                </a:solidFill>
                <a:latin typeface="Cabin"/>
                <a:ea typeface="Cabin"/>
                <a:cs typeface="Cabin"/>
                <a:sym typeface="Cabin"/>
              </a:defRPr>
            </a:lvl1pPr>
            <a:lvl2pPr marL="0" marR="0" lvl="1" indent="0" algn="ctr" rtl="0">
              <a:spcBef>
                <a:spcPts val="0"/>
              </a:spcBef>
              <a:buNone/>
              <a:defRPr sz="1200" b="0" i="0" u="none" strike="noStrike" cap="none">
                <a:solidFill>
                  <a:srgbClr val="B4A688"/>
                </a:solidFill>
                <a:latin typeface="Cabin"/>
                <a:ea typeface="Cabin"/>
                <a:cs typeface="Cabin"/>
                <a:sym typeface="Cabin"/>
              </a:defRPr>
            </a:lvl2pPr>
            <a:lvl3pPr marL="0" marR="0" lvl="2" indent="0" algn="ctr" rtl="0">
              <a:spcBef>
                <a:spcPts val="0"/>
              </a:spcBef>
              <a:buNone/>
              <a:defRPr sz="1200" b="0" i="0" u="none" strike="noStrike" cap="none">
                <a:solidFill>
                  <a:srgbClr val="B4A688"/>
                </a:solidFill>
                <a:latin typeface="Cabin"/>
                <a:ea typeface="Cabin"/>
                <a:cs typeface="Cabin"/>
                <a:sym typeface="Cabin"/>
              </a:defRPr>
            </a:lvl3pPr>
            <a:lvl4pPr marL="0" marR="0" lvl="3" indent="0" algn="ctr" rtl="0">
              <a:spcBef>
                <a:spcPts val="0"/>
              </a:spcBef>
              <a:buNone/>
              <a:defRPr sz="1200" b="0" i="0" u="none" strike="noStrike" cap="none">
                <a:solidFill>
                  <a:srgbClr val="B4A688"/>
                </a:solidFill>
                <a:latin typeface="Cabin"/>
                <a:ea typeface="Cabin"/>
                <a:cs typeface="Cabin"/>
                <a:sym typeface="Cabin"/>
              </a:defRPr>
            </a:lvl4pPr>
            <a:lvl5pPr marL="0" marR="0" lvl="4" indent="0" algn="ctr" rtl="0">
              <a:spcBef>
                <a:spcPts val="0"/>
              </a:spcBef>
              <a:buNone/>
              <a:defRPr sz="1200" b="0" i="0" u="none" strike="noStrike" cap="none">
                <a:solidFill>
                  <a:srgbClr val="B4A688"/>
                </a:solidFill>
                <a:latin typeface="Cabin"/>
                <a:ea typeface="Cabin"/>
                <a:cs typeface="Cabin"/>
                <a:sym typeface="Cabin"/>
              </a:defRPr>
            </a:lvl5pPr>
            <a:lvl6pPr marL="0" marR="0" lvl="5" indent="0" algn="ctr" rtl="0">
              <a:spcBef>
                <a:spcPts val="0"/>
              </a:spcBef>
              <a:buNone/>
              <a:defRPr sz="1200" b="0" i="0" u="none" strike="noStrike" cap="none">
                <a:solidFill>
                  <a:srgbClr val="B4A688"/>
                </a:solidFill>
                <a:latin typeface="Cabin"/>
                <a:ea typeface="Cabin"/>
                <a:cs typeface="Cabin"/>
                <a:sym typeface="Cabin"/>
              </a:defRPr>
            </a:lvl6pPr>
            <a:lvl7pPr marL="0" marR="0" lvl="6" indent="0" algn="ctr" rtl="0">
              <a:spcBef>
                <a:spcPts val="0"/>
              </a:spcBef>
              <a:buNone/>
              <a:defRPr sz="1200" b="0" i="0" u="none" strike="noStrike" cap="none">
                <a:solidFill>
                  <a:srgbClr val="B4A688"/>
                </a:solidFill>
                <a:latin typeface="Cabin"/>
                <a:ea typeface="Cabin"/>
                <a:cs typeface="Cabin"/>
                <a:sym typeface="Cabin"/>
              </a:defRPr>
            </a:lvl7pPr>
            <a:lvl8pPr marL="0" marR="0" lvl="7" indent="0" algn="ctr" rtl="0">
              <a:spcBef>
                <a:spcPts val="0"/>
              </a:spcBef>
              <a:buNone/>
              <a:defRPr sz="1200" b="0" i="0" u="none" strike="noStrike" cap="none">
                <a:solidFill>
                  <a:srgbClr val="B4A688"/>
                </a:solidFill>
                <a:latin typeface="Cabin"/>
                <a:ea typeface="Cabin"/>
                <a:cs typeface="Cabin"/>
                <a:sym typeface="Cabin"/>
              </a:defRPr>
            </a:lvl8pPr>
            <a:lvl9pPr marL="0" marR="0" lvl="8" indent="0" algn="ctr" rtl="0">
              <a:spcBef>
                <a:spcPts val="0"/>
              </a:spcBef>
              <a:buNone/>
              <a:defRPr sz="1200" b="0" i="0" u="none" strike="noStrike" cap="none">
                <a:solidFill>
                  <a:srgbClr val="B4A688"/>
                </a:solidFill>
                <a:latin typeface="Cabin"/>
                <a:ea typeface="Cabin"/>
                <a:cs typeface="Cabin"/>
                <a:sym typeface="Cabi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34"/>
        <p:cNvGrpSpPr/>
        <p:nvPr/>
      </p:nvGrpSpPr>
      <p:grpSpPr>
        <a:xfrm>
          <a:off x="0" y="0"/>
          <a:ext cx="0" cy="0"/>
          <a:chOff x="0" y="0"/>
          <a:chExt cx="0" cy="0"/>
        </a:xfrm>
      </p:grpSpPr>
      <p:sp>
        <p:nvSpPr>
          <p:cNvPr id="35" name="Google Shape;35;p4"/>
          <p:cNvSpPr/>
          <p:nvPr/>
        </p:nvSpPr>
        <p:spPr>
          <a:xfrm>
            <a:off x="2282890" y="-54"/>
            <a:ext cx="6858000" cy="685805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bin"/>
              <a:ea typeface="Cabin"/>
              <a:cs typeface="Cabin"/>
              <a:sym typeface="Cabin"/>
            </a:endParaRPr>
          </a:p>
        </p:txBody>
      </p:sp>
      <p:sp>
        <p:nvSpPr>
          <p:cNvPr id="36" name="Google Shape;36;p4"/>
          <p:cNvSpPr txBox="1">
            <a:spLocks noGrp="1"/>
          </p:cNvSpPr>
          <p:nvPr>
            <p:ph type="title"/>
          </p:nvPr>
        </p:nvSpPr>
        <p:spPr>
          <a:xfrm>
            <a:off x="2578392" y="2600325"/>
            <a:ext cx="6400800" cy="2286000"/>
          </a:xfrm>
          <a:prstGeom prst="rect">
            <a:avLst/>
          </a:prstGeom>
          <a:noFill/>
          <a:ln>
            <a:noFill/>
          </a:ln>
        </p:spPr>
        <p:txBody>
          <a:bodyPr spcFirstLastPara="1" wrap="square" lIns="91425" tIns="91425" rIns="91425" bIns="91425" anchor="t" anchorCtr="0"/>
          <a:lstStyle>
            <a:lvl1pPr lvl="0" algn="l" rtl="0">
              <a:lnSpc>
                <a:spcPct val="112500"/>
              </a:lnSpc>
              <a:spcBef>
                <a:spcPts val="0"/>
              </a:spcBef>
              <a:spcAft>
                <a:spcPts val="0"/>
              </a:spcAft>
              <a:buSzPts val="1400"/>
              <a:buFont typeface="Cabin"/>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7" name="Google Shape;37;p4"/>
          <p:cNvSpPr txBox="1">
            <a:spLocks noGrp="1"/>
          </p:cNvSpPr>
          <p:nvPr>
            <p:ph type="body" idx="1"/>
          </p:nvPr>
        </p:nvSpPr>
        <p:spPr>
          <a:xfrm>
            <a:off x="2578392" y="1066800"/>
            <a:ext cx="6400800" cy="1509712"/>
          </a:xfrm>
          <a:prstGeom prst="rect">
            <a:avLst/>
          </a:prstGeom>
          <a:noFill/>
          <a:ln>
            <a:noFill/>
          </a:ln>
        </p:spPr>
        <p:txBody>
          <a:bodyPr spcFirstLastPara="1" wrap="square" lIns="91425" tIns="91425" rIns="91425" bIns="91425" anchor="b" anchorCtr="0"/>
          <a:lstStyle>
            <a:lvl1pPr marL="457200" lvl="0" indent="-228600" rtl="0">
              <a:lnSpc>
                <a:spcPct val="115000"/>
              </a:lnSpc>
              <a:spcBef>
                <a:spcPts val="0"/>
              </a:spcBef>
              <a:spcAft>
                <a:spcPts val="0"/>
              </a:spcAft>
              <a:buClr>
                <a:srgbClr val="341108"/>
              </a:buClr>
              <a:buSzPts val="1400"/>
              <a:buFont typeface="Cabin"/>
              <a:buNone/>
              <a:defRPr/>
            </a:lvl1pPr>
            <a:lvl2pPr marL="914400" lvl="1" indent="-228600" rtl="0">
              <a:spcBef>
                <a:spcPts val="550"/>
              </a:spcBef>
              <a:spcAft>
                <a:spcPts val="0"/>
              </a:spcAft>
              <a:buClr>
                <a:srgbClr val="888888"/>
              </a:buClr>
              <a:buSzPts val="1400"/>
              <a:buFont typeface="Cabin"/>
              <a:buNone/>
              <a:defRPr/>
            </a:lvl2pPr>
            <a:lvl3pPr marL="1371600" lvl="2" indent="-228600" rtl="0">
              <a:spcBef>
                <a:spcPts val="480"/>
              </a:spcBef>
              <a:spcAft>
                <a:spcPts val="0"/>
              </a:spcAft>
              <a:buClr>
                <a:srgbClr val="888888"/>
              </a:buClr>
              <a:buSzPts val="1400"/>
              <a:buFont typeface="Cabin"/>
              <a:buNone/>
              <a:defRPr/>
            </a:lvl3pPr>
            <a:lvl4pPr marL="1828800" lvl="3" indent="-228600" rtl="0">
              <a:spcBef>
                <a:spcPts val="400"/>
              </a:spcBef>
              <a:spcAft>
                <a:spcPts val="0"/>
              </a:spcAft>
              <a:buClr>
                <a:srgbClr val="888888"/>
              </a:buClr>
              <a:buSzPts val="1400"/>
              <a:buFont typeface="Cabin"/>
              <a:buNone/>
              <a:defRPr/>
            </a:lvl4pPr>
            <a:lvl5pPr marL="2286000" lvl="4" indent="-228600" rtl="0">
              <a:spcBef>
                <a:spcPts val="400"/>
              </a:spcBef>
              <a:spcAft>
                <a:spcPts val="0"/>
              </a:spcAft>
              <a:buClr>
                <a:srgbClr val="888888"/>
              </a:buClr>
              <a:buSzPts val="1400"/>
              <a:buFont typeface="Cabin"/>
              <a:buNone/>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38" name="Google Shape;38;p4"/>
          <p:cNvSpPr txBox="1">
            <a:spLocks noGrp="1"/>
          </p:cNvSpPr>
          <p:nvPr>
            <p:ph type="dt" idx="10"/>
          </p:nvPr>
        </p:nvSpPr>
        <p:spPr>
          <a:xfrm>
            <a:off x="3581400" y="6305550"/>
            <a:ext cx="2133600" cy="476250"/>
          </a:xfrm>
          <a:prstGeom prst="rect">
            <a:avLst/>
          </a:prstGeom>
          <a:noFill/>
          <a:ln>
            <a:noFill/>
          </a:ln>
        </p:spPr>
        <p:txBody>
          <a:bodyPr spcFirstLastPara="1" wrap="square" lIns="91425" tIns="91425" rIns="91425" bIns="91425" anchor="b" anchorCtr="0"/>
          <a:lstStyle>
            <a:lvl1pPr marL="0" marR="0" lvl="0" indent="-88900" algn="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39" name="Google Shape;39;p4"/>
          <p:cNvSpPr txBox="1">
            <a:spLocks noGrp="1"/>
          </p:cNvSpPr>
          <p:nvPr>
            <p:ph type="ftr" idx="11"/>
          </p:nvPr>
        </p:nvSpPr>
        <p:spPr>
          <a:xfrm>
            <a:off x="5715000" y="6305550"/>
            <a:ext cx="2895600" cy="476250"/>
          </a:xfrm>
          <a:prstGeom prst="rect">
            <a:avLst/>
          </a:prstGeom>
          <a:noFill/>
          <a:ln>
            <a:noFill/>
          </a:ln>
        </p:spPr>
        <p:txBody>
          <a:bodyPr spcFirstLastPara="1" wrap="square" lIns="91425" tIns="91425" rIns="91425" bIns="91425" anchor="b"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40" name="Google Shape;40;p4"/>
          <p:cNvSpPr txBox="1">
            <a:spLocks noGrp="1"/>
          </p:cNvSpPr>
          <p:nvPr>
            <p:ph type="sldNum" idx="12"/>
          </p:nvPr>
        </p:nvSpPr>
        <p:spPr>
          <a:xfrm>
            <a:off x="8613648" y="6305550"/>
            <a:ext cx="457200" cy="476250"/>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1200" b="0" i="0" u="none" strike="noStrike" cap="none">
                <a:solidFill>
                  <a:srgbClr val="B4A688"/>
                </a:solidFill>
                <a:latin typeface="Cabin"/>
                <a:ea typeface="Cabin"/>
                <a:cs typeface="Cabin"/>
                <a:sym typeface="Cabin"/>
              </a:defRPr>
            </a:lvl1pPr>
            <a:lvl2pPr marL="0" marR="0" lvl="1" indent="0" algn="ctr" rtl="0">
              <a:spcBef>
                <a:spcPts val="0"/>
              </a:spcBef>
              <a:buNone/>
              <a:defRPr sz="1200" b="0" i="0" u="none" strike="noStrike" cap="none">
                <a:solidFill>
                  <a:srgbClr val="B4A688"/>
                </a:solidFill>
                <a:latin typeface="Cabin"/>
                <a:ea typeface="Cabin"/>
                <a:cs typeface="Cabin"/>
                <a:sym typeface="Cabin"/>
              </a:defRPr>
            </a:lvl2pPr>
            <a:lvl3pPr marL="0" marR="0" lvl="2" indent="0" algn="ctr" rtl="0">
              <a:spcBef>
                <a:spcPts val="0"/>
              </a:spcBef>
              <a:buNone/>
              <a:defRPr sz="1200" b="0" i="0" u="none" strike="noStrike" cap="none">
                <a:solidFill>
                  <a:srgbClr val="B4A688"/>
                </a:solidFill>
                <a:latin typeface="Cabin"/>
                <a:ea typeface="Cabin"/>
                <a:cs typeface="Cabin"/>
                <a:sym typeface="Cabin"/>
              </a:defRPr>
            </a:lvl3pPr>
            <a:lvl4pPr marL="0" marR="0" lvl="3" indent="0" algn="ctr" rtl="0">
              <a:spcBef>
                <a:spcPts val="0"/>
              </a:spcBef>
              <a:buNone/>
              <a:defRPr sz="1200" b="0" i="0" u="none" strike="noStrike" cap="none">
                <a:solidFill>
                  <a:srgbClr val="B4A688"/>
                </a:solidFill>
                <a:latin typeface="Cabin"/>
                <a:ea typeface="Cabin"/>
                <a:cs typeface="Cabin"/>
                <a:sym typeface="Cabin"/>
              </a:defRPr>
            </a:lvl4pPr>
            <a:lvl5pPr marL="0" marR="0" lvl="4" indent="0" algn="ctr" rtl="0">
              <a:spcBef>
                <a:spcPts val="0"/>
              </a:spcBef>
              <a:buNone/>
              <a:defRPr sz="1200" b="0" i="0" u="none" strike="noStrike" cap="none">
                <a:solidFill>
                  <a:srgbClr val="B4A688"/>
                </a:solidFill>
                <a:latin typeface="Cabin"/>
                <a:ea typeface="Cabin"/>
                <a:cs typeface="Cabin"/>
                <a:sym typeface="Cabin"/>
              </a:defRPr>
            </a:lvl5pPr>
            <a:lvl6pPr marL="0" marR="0" lvl="5" indent="0" algn="ctr" rtl="0">
              <a:spcBef>
                <a:spcPts val="0"/>
              </a:spcBef>
              <a:buNone/>
              <a:defRPr sz="1200" b="0" i="0" u="none" strike="noStrike" cap="none">
                <a:solidFill>
                  <a:srgbClr val="B4A688"/>
                </a:solidFill>
                <a:latin typeface="Cabin"/>
                <a:ea typeface="Cabin"/>
                <a:cs typeface="Cabin"/>
                <a:sym typeface="Cabin"/>
              </a:defRPr>
            </a:lvl6pPr>
            <a:lvl7pPr marL="0" marR="0" lvl="6" indent="0" algn="ctr" rtl="0">
              <a:spcBef>
                <a:spcPts val="0"/>
              </a:spcBef>
              <a:buNone/>
              <a:defRPr sz="1200" b="0" i="0" u="none" strike="noStrike" cap="none">
                <a:solidFill>
                  <a:srgbClr val="B4A688"/>
                </a:solidFill>
                <a:latin typeface="Cabin"/>
                <a:ea typeface="Cabin"/>
                <a:cs typeface="Cabin"/>
                <a:sym typeface="Cabin"/>
              </a:defRPr>
            </a:lvl7pPr>
            <a:lvl8pPr marL="0" marR="0" lvl="7" indent="0" algn="ctr" rtl="0">
              <a:spcBef>
                <a:spcPts val="0"/>
              </a:spcBef>
              <a:buNone/>
              <a:defRPr sz="1200" b="0" i="0" u="none" strike="noStrike" cap="none">
                <a:solidFill>
                  <a:srgbClr val="B4A688"/>
                </a:solidFill>
                <a:latin typeface="Cabin"/>
                <a:ea typeface="Cabin"/>
                <a:cs typeface="Cabin"/>
                <a:sym typeface="Cabin"/>
              </a:defRPr>
            </a:lvl8pPr>
            <a:lvl9pPr marL="0" marR="0" lvl="8" indent="0" algn="ctr" rtl="0">
              <a:spcBef>
                <a:spcPts val="0"/>
              </a:spcBef>
              <a:buNone/>
              <a:defRPr sz="1200" b="0" i="0" u="none" strike="noStrike" cap="none">
                <a:solidFill>
                  <a:srgbClr val="B4A688"/>
                </a:solidFill>
                <a:latin typeface="Cabin"/>
                <a:ea typeface="Cabin"/>
                <a:cs typeface="Cabin"/>
                <a:sym typeface="Cabin"/>
              </a:defRPr>
            </a:lvl9pPr>
          </a:lstStyle>
          <a:p>
            <a:pPr marL="0" lvl="0" indent="0" algn="ctr" rtl="0">
              <a:spcBef>
                <a:spcPts val="0"/>
              </a:spcBef>
              <a:spcAft>
                <a:spcPts val="0"/>
              </a:spcAft>
              <a:buNone/>
            </a:pPr>
            <a:fld id="{00000000-1234-1234-1234-123412341234}" type="slidenum">
              <a:rPr lang="en-US"/>
              <a:t>‹#›</a:t>
            </a:fld>
            <a:endParaRPr/>
          </a:p>
        </p:txBody>
      </p:sp>
      <p:sp>
        <p:nvSpPr>
          <p:cNvPr id="41" name="Google Shape;41;p4"/>
          <p:cNvSpPr/>
          <p:nvPr/>
        </p:nvSpPr>
        <p:spPr>
          <a:xfrm>
            <a:off x="2286000" y="0"/>
            <a:ext cx="76200" cy="685805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bin"/>
              <a:ea typeface="Cabin"/>
              <a:cs typeface="Cabin"/>
              <a:sym typeface="Cabin"/>
            </a:endParaRPr>
          </a:p>
        </p:txBody>
      </p:sp>
      <p:sp>
        <p:nvSpPr>
          <p:cNvPr id="42" name="Google Shape;42;p4"/>
          <p:cNvSpPr/>
          <p:nvPr/>
        </p:nvSpPr>
        <p:spPr>
          <a:xfrm>
            <a:off x="2172321" y="2814656"/>
            <a:ext cx="210312" cy="210312"/>
          </a:xfrm>
          <a:prstGeom prst="ellipse">
            <a:avLst/>
          </a:prstGeom>
          <a:gradFill>
            <a:gsLst>
              <a:gs pos="0">
                <a:srgbClr val="E3FAFF">
                  <a:alpha val="94901"/>
                </a:srgbClr>
              </a:gs>
              <a:gs pos="50000">
                <a:srgbClr val="C9F3FD">
                  <a:alpha val="89803"/>
                </a:srgbClr>
              </a:gs>
              <a:gs pos="95000">
                <a:srgbClr val="79E2FE">
                  <a:alpha val="87843"/>
                </a:srgbClr>
              </a:gs>
              <a:gs pos="100000">
                <a:srgbClr val="00ABD5">
                  <a:alpha val="84705"/>
                </a:srgbClr>
              </a:gs>
            </a:gsLst>
            <a:path path="circle">
              <a:fillToRect r="100000" b="100000"/>
            </a:path>
            <a:tileRect l="-100000" t="-100000"/>
          </a:gradFill>
          <a:ln w="9525" cap="rnd" cmpd="sng">
            <a:solidFill>
              <a:srgbClr val="2F8EA5">
                <a:alpha val="6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bin"/>
              <a:ea typeface="Cabin"/>
              <a:cs typeface="Cabin"/>
              <a:sym typeface="Cabin"/>
            </a:endParaRPr>
          </a:p>
        </p:txBody>
      </p:sp>
      <p:sp>
        <p:nvSpPr>
          <p:cNvPr id="43" name="Google Shape;43;p4"/>
          <p:cNvSpPr/>
          <p:nvPr/>
        </p:nvSpPr>
        <p:spPr>
          <a:xfrm>
            <a:off x="2408064" y="2745870"/>
            <a:ext cx="64008" cy="64008"/>
          </a:xfrm>
          <a:prstGeom prst="ellipse">
            <a:avLst/>
          </a:prstGeom>
          <a:noFill/>
          <a:ln w="12700" cap="rnd" cmpd="sng">
            <a:solidFill>
              <a:srgbClr val="318093">
                <a:alpha val="6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Cabin"/>
              <a:ea typeface="Cabin"/>
              <a:cs typeface="Cabin"/>
              <a:sym typeface="Cabin"/>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
        <p:cNvGrpSpPr/>
        <p:nvPr/>
      </p:nvGrpSpPr>
      <p:grpSpPr>
        <a:xfrm>
          <a:off x="0" y="0"/>
          <a:ext cx="0" cy="0"/>
          <a:chOff x="0" y="0"/>
          <a:chExt cx="0" cy="0"/>
        </a:xfrm>
      </p:grpSpPr>
      <p:sp>
        <p:nvSpPr>
          <p:cNvPr id="45" name="Google Shape;45;p5"/>
          <p:cNvSpPr txBox="1">
            <a:spLocks noGrp="1"/>
          </p:cNvSpPr>
          <p:nvPr>
            <p:ph type="title"/>
          </p:nvPr>
        </p:nvSpPr>
        <p:spPr>
          <a:xfrm>
            <a:off x="1435608" y="274320"/>
            <a:ext cx="7498080" cy="1143000"/>
          </a:xfrm>
          <a:prstGeom prst="rect">
            <a:avLst/>
          </a:prstGeom>
          <a:noFill/>
          <a:ln>
            <a:noFill/>
          </a:ln>
        </p:spPr>
        <p:txBody>
          <a:bodyPr spcFirstLastPara="1" wrap="square" lIns="91425" tIns="91425" rIns="91425" bIns="91425" anchor="ctr" anchorCtr="0"/>
          <a:lstStyle>
            <a:lvl1pPr lvl="0" algn="l" rtl="0">
              <a:spcBef>
                <a:spcPts val="0"/>
              </a:spcBef>
              <a:spcAft>
                <a:spcPts val="0"/>
              </a:spcAft>
              <a:buClr>
                <a:srgbClr val="562214"/>
              </a:buClr>
              <a:buSzPts val="1400"/>
              <a:buFont typeface="Cabin"/>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46" name="Google Shape;46;p5"/>
          <p:cNvSpPr txBox="1">
            <a:spLocks noGrp="1"/>
          </p:cNvSpPr>
          <p:nvPr>
            <p:ph type="body" idx="1"/>
          </p:nvPr>
        </p:nvSpPr>
        <p:spPr>
          <a:xfrm>
            <a:off x="1435608" y="1524000"/>
            <a:ext cx="3657600" cy="4663440"/>
          </a:xfrm>
          <a:prstGeom prst="rect">
            <a:avLst/>
          </a:prstGeom>
          <a:noFill/>
          <a:ln>
            <a:noFill/>
          </a:ln>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550"/>
              </a:spcBef>
              <a:spcAft>
                <a:spcPts val="0"/>
              </a:spcAft>
              <a:buSzPts val="1400"/>
              <a:buChar char="◦"/>
              <a:defRPr/>
            </a:lvl2pPr>
            <a:lvl3pPr marL="1371600" lvl="2" indent="-317500" rtl="0">
              <a:spcBef>
                <a:spcPts val="480"/>
              </a:spcBef>
              <a:spcAft>
                <a:spcPts val="0"/>
              </a:spcAft>
              <a:buSzPts val="14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47" name="Google Shape;47;p5"/>
          <p:cNvSpPr txBox="1">
            <a:spLocks noGrp="1"/>
          </p:cNvSpPr>
          <p:nvPr>
            <p:ph type="body" idx="2"/>
          </p:nvPr>
        </p:nvSpPr>
        <p:spPr>
          <a:xfrm>
            <a:off x="5276088" y="1524000"/>
            <a:ext cx="3657600" cy="4663440"/>
          </a:xfrm>
          <a:prstGeom prst="rect">
            <a:avLst/>
          </a:prstGeom>
          <a:noFill/>
          <a:ln>
            <a:noFill/>
          </a:ln>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550"/>
              </a:spcBef>
              <a:spcAft>
                <a:spcPts val="0"/>
              </a:spcAft>
              <a:buSzPts val="1400"/>
              <a:buChar char="◦"/>
              <a:defRPr/>
            </a:lvl2pPr>
            <a:lvl3pPr marL="1371600" lvl="2" indent="-317500" rtl="0">
              <a:spcBef>
                <a:spcPts val="480"/>
              </a:spcBef>
              <a:spcAft>
                <a:spcPts val="0"/>
              </a:spcAft>
              <a:buSzPts val="14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48" name="Google Shape;48;p5"/>
          <p:cNvSpPr txBox="1">
            <a:spLocks noGrp="1"/>
          </p:cNvSpPr>
          <p:nvPr>
            <p:ph type="dt" idx="10"/>
          </p:nvPr>
        </p:nvSpPr>
        <p:spPr>
          <a:xfrm>
            <a:off x="3581400" y="6305550"/>
            <a:ext cx="2133600" cy="476250"/>
          </a:xfrm>
          <a:prstGeom prst="rect">
            <a:avLst/>
          </a:prstGeom>
          <a:noFill/>
          <a:ln>
            <a:noFill/>
          </a:ln>
        </p:spPr>
        <p:txBody>
          <a:bodyPr spcFirstLastPara="1" wrap="square" lIns="91425" tIns="91425" rIns="91425" bIns="91425" anchor="b" anchorCtr="0"/>
          <a:lstStyle>
            <a:lvl1pPr marL="0" marR="0" lvl="0" indent="-88900" algn="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49" name="Google Shape;49;p5"/>
          <p:cNvSpPr txBox="1">
            <a:spLocks noGrp="1"/>
          </p:cNvSpPr>
          <p:nvPr>
            <p:ph type="ftr" idx="11"/>
          </p:nvPr>
        </p:nvSpPr>
        <p:spPr>
          <a:xfrm>
            <a:off x="5715000" y="6305550"/>
            <a:ext cx="2895600" cy="476250"/>
          </a:xfrm>
          <a:prstGeom prst="rect">
            <a:avLst/>
          </a:prstGeom>
          <a:noFill/>
          <a:ln>
            <a:noFill/>
          </a:ln>
        </p:spPr>
        <p:txBody>
          <a:bodyPr spcFirstLastPara="1" wrap="square" lIns="91425" tIns="91425" rIns="91425" bIns="91425" anchor="b"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50" name="Google Shape;50;p5"/>
          <p:cNvSpPr txBox="1">
            <a:spLocks noGrp="1"/>
          </p:cNvSpPr>
          <p:nvPr>
            <p:ph type="sldNum" idx="12"/>
          </p:nvPr>
        </p:nvSpPr>
        <p:spPr>
          <a:xfrm>
            <a:off x="8613648" y="6305550"/>
            <a:ext cx="457200" cy="476250"/>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1200" b="0" i="0" u="none" strike="noStrike" cap="none">
                <a:solidFill>
                  <a:srgbClr val="B4A688"/>
                </a:solidFill>
                <a:latin typeface="Cabin"/>
                <a:ea typeface="Cabin"/>
                <a:cs typeface="Cabin"/>
                <a:sym typeface="Cabin"/>
              </a:defRPr>
            </a:lvl1pPr>
            <a:lvl2pPr marL="0" marR="0" lvl="1" indent="0" algn="ctr" rtl="0">
              <a:spcBef>
                <a:spcPts val="0"/>
              </a:spcBef>
              <a:buNone/>
              <a:defRPr sz="1200" b="0" i="0" u="none" strike="noStrike" cap="none">
                <a:solidFill>
                  <a:srgbClr val="B4A688"/>
                </a:solidFill>
                <a:latin typeface="Cabin"/>
                <a:ea typeface="Cabin"/>
                <a:cs typeface="Cabin"/>
                <a:sym typeface="Cabin"/>
              </a:defRPr>
            </a:lvl2pPr>
            <a:lvl3pPr marL="0" marR="0" lvl="2" indent="0" algn="ctr" rtl="0">
              <a:spcBef>
                <a:spcPts val="0"/>
              </a:spcBef>
              <a:buNone/>
              <a:defRPr sz="1200" b="0" i="0" u="none" strike="noStrike" cap="none">
                <a:solidFill>
                  <a:srgbClr val="B4A688"/>
                </a:solidFill>
                <a:latin typeface="Cabin"/>
                <a:ea typeface="Cabin"/>
                <a:cs typeface="Cabin"/>
                <a:sym typeface="Cabin"/>
              </a:defRPr>
            </a:lvl3pPr>
            <a:lvl4pPr marL="0" marR="0" lvl="3" indent="0" algn="ctr" rtl="0">
              <a:spcBef>
                <a:spcPts val="0"/>
              </a:spcBef>
              <a:buNone/>
              <a:defRPr sz="1200" b="0" i="0" u="none" strike="noStrike" cap="none">
                <a:solidFill>
                  <a:srgbClr val="B4A688"/>
                </a:solidFill>
                <a:latin typeface="Cabin"/>
                <a:ea typeface="Cabin"/>
                <a:cs typeface="Cabin"/>
                <a:sym typeface="Cabin"/>
              </a:defRPr>
            </a:lvl4pPr>
            <a:lvl5pPr marL="0" marR="0" lvl="4" indent="0" algn="ctr" rtl="0">
              <a:spcBef>
                <a:spcPts val="0"/>
              </a:spcBef>
              <a:buNone/>
              <a:defRPr sz="1200" b="0" i="0" u="none" strike="noStrike" cap="none">
                <a:solidFill>
                  <a:srgbClr val="B4A688"/>
                </a:solidFill>
                <a:latin typeface="Cabin"/>
                <a:ea typeface="Cabin"/>
                <a:cs typeface="Cabin"/>
                <a:sym typeface="Cabin"/>
              </a:defRPr>
            </a:lvl5pPr>
            <a:lvl6pPr marL="0" marR="0" lvl="5" indent="0" algn="ctr" rtl="0">
              <a:spcBef>
                <a:spcPts val="0"/>
              </a:spcBef>
              <a:buNone/>
              <a:defRPr sz="1200" b="0" i="0" u="none" strike="noStrike" cap="none">
                <a:solidFill>
                  <a:srgbClr val="B4A688"/>
                </a:solidFill>
                <a:latin typeface="Cabin"/>
                <a:ea typeface="Cabin"/>
                <a:cs typeface="Cabin"/>
                <a:sym typeface="Cabin"/>
              </a:defRPr>
            </a:lvl6pPr>
            <a:lvl7pPr marL="0" marR="0" lvl="6" indent="0" algn="ctr" rtl="0">
              <a:spcBef>
                <a:spcPts val="0"/>
              </a:spcBef>
              <a:buNone/>
              <a:defRPr sz="1200" b="0" i="0" u="none" strike="noStrike" cap="none">
                <a:solidFill>
                  <a:srgbClr val="B4A688"/>
                </a:solidFill>
                <a:latin typeface="Cabin"/>
                <a:ea typeface="Cabin"/>
                <a:cs typeface="Cabin"/>
                <a:sym typeface="Cabin"/>
              </a:defRPr>
            </a:lvl7pPr>
            <a:lvl8pPr marL="0" marR="0" lvl="7" indent="0" algn="ctr" rtl="0">
              <a:spcBef>
                <a:spcPts val="0"/>
              </a:spcBef>
              <a:buNone/>
              <a:defRPr sz="1200" b="0" i="0" u="none" strike="noStrike" cap="none">
                <a:solidFill>
                  <a:srgbClr val="B4A688"/>
                </a:solidFill>
                <a:latin typeface="Cabin"/>
                <a:ea typeface="Cabin"/>
                <a:cs typeface="Cabin"/>
                <a:sym typeface="Cabin"/>
              </a:defRPr>
            </a:lvl8pPr>
            <a:lvl9pPr marL="0" marR="0" lvl="8" indent="0" algn="ctr" rtl="0">
              <a:spcBef>
                <a:spcPts val="0"/>
              </a:spcBef>
              <a:buNone/>
              <a:defRPr sz="1200" b="0" i="0" u="none" strike="noStrike" cap="none">
                <a:solidFill>
                  <a:srgbClr val="B4A688"/>
                </a:solidFill>
                <a:latin typeface="Cabin"/>
                <a:ea typeface="Cabin"/>
                <a:cs typeface="Cabin"/>
                <a:sym typeface="Cabi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51"/>
        <p:cNvGrpSpPr/>
        <p:nvPr/>
      </p:nvGrpSpPr>
      <p:grpSpPr>
        <a:xfrm>
          <a:off x="0" y="0"/>
          <a:ext cx="0" cy="0"/>
          <a:chOff x="0" y="0"/>
          <a:chExt cx="0" cy="0"/>
        </a:xfrm>
      </p:grpSpPr>
      <p:sp>
        <p:nvSpPr>
          <p:cNvPr id="52" name="Google Shape;52;p6"/>
          <p:cNvSpPr txBox="1">
            <a:spLocks noGrp="1"/>
          </p:cNvSpPr>
          <p:nvPr>
            <p:ph type="title"/>
          </p:nvPr>
        </p:nvSpPr>
        <p:spPr>
          <a:xfrm>
            <a:off x="457200" y="5160336"/>
            <a:ext cx="8229600" cy="1143000"/>
          </a:xfrm>
          <a:prstGeom prst="rect">
            <a:avLst/>
          </a:prstGeom>
          <a:noFill/>
          <a:ln>
            <a:noFill/>
          </a:ln>
        </p:spPr>
        <p:txBody>
          <a:bodyPr spcFirstLastPara="1" wrap="square" lIns="91425" tIns="91425" rIns="91425" bIns="91425" anchor="ctr" anchorCtr="0"/>
          <a:lstStyle>
            <a:lvl1pPr lvl="0" algn="ctr" rtl="0">
              <a:spcBef>
                <a:spcPts val="0"/>
              </a:spcBef>
              <a:spcAft>
                <a:spcPts val="0"/>
              </a:spcAft>
              <a:buSzPts val="1400"/>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53" name="Google Shape;53;p6"/>
          <p:cNvSpPr txBox="1">
            <a:spLocks noGrp="1"/>
          </p:cNvSpPr>
          <p:nvPr>
            <p:ph type="body" idx="1"/>
          </p:nvPr>
        </p:nvSpPr>
        <p:spPr>
          <a:xfrm>
            <a:off x="457200" y="328278"/>
            <a:ext cx="4023360" cy="640080"/>
          </a:xfrm>
          <a:prstGeom prst="rect">
            <a:avLst/>
          </a:prstGeom>
          <a:solidFill>
            <a:schemeClr val="lt1"/>
          </a:solidFill>
          <a:ln w="10775" cap="flat" cmpd="sng">
            <a:solidFill>
              <a:schemeClr val="lt1"/>
            </a:solidFill>
            <a:prstDash val="solid"/>
            <a:miter lim="8000"/>
            <a:headEnd type="none" w="sm" len="sm"/>
            <a:tailEnd type="none" w="sm" len="sm"/>
          </a:ln>
        </p:spPr>
        <p:txBody>
          <a:bodyPr spcFirstLastPara="1" wrap="square" lIns="91425" tIns="91425" rIns="91425" bIns="91425" anchor="ctr" anchorCtr="0"/>
          <a:lstStyle>
            <a:lvl1pPr marL="457200" lvl="0" indent="-228600" algn="l" rtl="0">
              <a:lnSpc>
                <a:spcPct val="100000"/>
              </a:lnSpc>
              <a:spcBef>
                <a:spcPts val="100"/>
              </a:spcBef>
              <a:spcAft>
                <a:spcPts val="0"/>
              </a:spcAft>
              <a:buClr>
                <a:schemeClr val="dk1"/>
              </a:buClr>
              <a:buSzPts val="1400"/>
              <a:buFont typeface="Cabin"/>
              <a:buNone/>
              <a:defRPr/>
            </a:lvl1pPr>
            <a:lvl2pPr marL="914400" lvl="1" indent="-228600" rtl="0">
              <a:spcBef>
                <a:spcPts val="550"/>
              </a:spcBef>
              <a:spcAft>
                <a:spcPts val="0"/>
              </a:spcAft>
              <a:buSzPts val="1400"/>
              <a:buFont typeface="Cabin"/>
              <a:buNone/>
              <a:defRPr/>
            </a:lvl2pPr>
            <a:lvl3pPr marL="1371600" lvl="2" indent="-228600" rtl="0">
              <a:spcBef>
                <a:spcPts val="480"/>
              </a:spcBef>
              <a:spcAft>
                <a:spcPts val="0"/>
              </a:spcAft>
              <a:buSzPts val="1400"/>
              <a:buFont typeface="Cabin"/>
              <a:buNone/>
              <a:defRPr/>
            </a:lvl3pPr>
            <a:lvl4pPr marL="1828800" lvl="3" indent="-228600" rtl="0">
              <a:spcBef>
                <a:spcPts val="400"/>
              </a:spcBef>
              <a:spcAft>
                <a:spcPts val="0"/>
              </a:spcAft>
              <a:buSzPts val="1400"/>
              <a:buFont typeface="Cabin"/>
              <a:buNone/>
              <a:defRPr/>
            </a:lvl4pPr>
            <a:lvl5pPr marL="2286000" lvl="4" indent="-228600" rtl="0">
              <a:spcBef>
                <a:spcPts val="400"/>
              </a:spcBef>
              <a:spcAft>
                <a:spcPts val="0"/>
              </a:spcAft>
              <a:buSzPts val="1400"/>
              <a:buFont typeface="Cabin"/>
              <a:buNone/>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54" name="Google Shape;54;p6"/>
          <p:cNvSpPr txBox="1">
            <a:spLocks noGrp="1"/>
          </p:cNvSpPr>
          <p:nvPr>
            <p:ph type="body" idx="2"/>
          </p:nvPr>
        </p:nvSpPr>
        <p:spPr>
          <a:xfrm>
            <a:off x="4663440" y="328278"/>
            <a:ext cx="4023360" cy="640080"/>
          </a:xfrm>
          <a:prstGeom prst="rect">
            <a:avLst/>
          </a:prstGeom>
          <a:solidFill>
            <a:schemeClr val="lt1"/>
          </a:solidFill>
          <a:ln w="10775" cap="flat" cmpd="sng">
            <a:solidFill>
              <a:schemeClr val="lt1"/>
            </a:solidFill>
            <a:prstDash val="solid"/>
            <a:miter lim="8000"/>
            <a:headEnd type="none" w="sm" len="sm"/>
            <a:tailEnd type="none" w="sm" len="sm"/>
          </a:ln>
        </p:spPr>
        <p:txBody>
          <a:bodyPr spcFirstLastPara="1" wrap="square" lIns="91425" tIns="91425" rIns="91425" bIns="91425" anchor="ctr" anchorCtr="0"/>
          <a:lstStyle>
            <a:lvl1pPr marL="457200" lvl="0" indent="-228600" algn="l" rtl="0">
              <a:lnSpc>
                <a:spcPct val="100000"/>
              </a:lnSpc>
              <a:spcBef>
                <a:spcPts val="100"/>
              </a:spcBef>
              <a:spcAft>
                <a:spcPts val="0"/>
              </a:spcAft>
              <a:buClr>
                <a:schemeClr val="dk1"/>
              </a:buClr>
              <a:buSzPts val="1400"/>
              <a:buFont typeface="Cabin"/>
              <a:buNone/>
              <a:defRPr/>
            </a:lvl1pPr>
            <a:lvl2pPr marL="914400" lvl="1" indent="-228600" rtl="0">
              <a:spcBef>
                <a:spcPts val="550"/>
              </a:spcBef>
              <a:spcAft>
                <a:spcPts val="0"/>
              </a:spcAft>
              <a:buSzPts val="1400"/>
              <a:buFont typeface="Cabin"/>
              <a:buNone/>
              <a:defRPr/>
            </a:lvl2pPr>
            <a:lvl3pPr marL="1371600" lvl="2" indent="-228600" rtl="0">
              <a:spcBef>
                <a:spcPts val="480"/>
              </a:spcBef>
              <a:spcAft>
                <a:spcPts val="0"/>
              </a:spcAft>
              <a:buSzPts val="1400"/>
              <a:buFont typeface="Cabin"/>
              <a:buNone/>
              <a:defRPr/>
            </a:lvl3pPr>
            <a:lvl4pPr marL="1828800" lvl="3" indent="-228600" rtl="0">
              <a:spcBef>
                <a:spcPts val="400"/>
              </a:spcBef>
              <a:spcAft>
                <a:spcPts val="0"/>
              </a:spcAft>
              <a:buSzPts val="1400"/>
              <a:buFont typeface="Cabin"/>
              <a:buNone/>
              <a:defRPr/>
            </a:lvl4pPr>
            <a:lvl5pPr marL="2286000" lvl="4" indent="-228600" rtl="0">
              <a:spcBef>
                <a:spcPts val="400"/>
              </a:spcBef>
              <a:spcAft>
                <a:spcPts val="0"/>
              </a:spcAft>
              <a:buSzPts val="1400"/>
              <a:buFont typeface="Cabin"/>
              <a:buNone/>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55" name="Google Shape;55;p6"/>
          <p:cNvSpPr txBox="1">
            <a:spLocks noGrp="1"/>
          </p:cNvSpPr>
          <p:nvPr>
            <p:ph type="body" idx="3"/>
          </p:nvPr>
        </p:nvSpPr>
        <p:spPr>
          <a:xfrm>
            <a:off x="457200" y="969336"/>
            <a:ext cx="4023360" cy="4114800"/>
          </a:xfrm>
          <a:prstGeom prst="rect">
            <a:avLst/>
          </a:prstGeom>
          <a:noFill/>
          <a:ln w="10775" cap="flat" cmpd="sng">
            <a:solidFill>
              <a:schemeClr val="lt1"/>
            </a:solidFill>
            <a:prstDash val="dash"/>
            <a:miter lim="8000"/>
            <a:headEnd type="none" w="sm" len="sm"/>
            <a:tailEnd type="none" w="sm" len="sm"/>
          </a:ln>
        </p:spPr>
        <p:txBody>
          <a:bodyPr spcFirstLastPara="1" wrap="square" lIns="91425" tIns="91425" rIns="91425" bIns="91425" anchor="t" anchorCtr="0"/>
          <a:lstStyle>
            <a:lvl1pPr marL="457200" lvl="0" indent="-317500" rtl="0">
              <a:lnSpc>
                <a:spcPct val="100000"/>
              </a:lnSpc>
              <a:spcBef>
                <a:spcPts val="700"/>
              </a:spcBef>
              <a:spcAft>
                <a:spcPts val="0"/>
              </a:spcAft>
              <a:buSzPts val="1400"/>
              <a:buChar char="●"/>
              <a:defRPr/>
            </a:lvl1pPr>
            <a:lvl2pPr marL="914400" lvl="1" indent="-317500" rtl="0">
              <a:lnSpc>
                <a:spcPct val="100000"/>
              </a:lnSpc>
              <a:spcBef>
                <a:spcPts val="700"/>
              </a:spcBef>
              <a:spcAft>
                <a:spcPts val="0"/>
              </a:spcAft>
              <a:buSzPts val="1400"/>
              <a:buChar char="◦"/>
              <a:defRPr/>
            </a:lvl2pPr>
            <a:lvl3pPr marL="1371600" lvl="2" indent="-317500" rtl="0">
              <a:lnSpc>
                <a:spcPct val="100000"/>
              </a:lnSpc>
              <a:spcBef>
                <a:spcPts val="700"/>
              </a:spcBef>
              <a:spcAft>
                <a:spcPts val="0"/>
              </a:spcAft>
              <a:buSzPts val="1400"/>
              <a:buChar char="⚫"/>
              <a:defRPr/>
            </a:lvl3pPr>
            <a:lvl4pPr marL="1828800" lvl="3" indent="-317500" rtl="0">
              <a:lnSpc>
                <a:spcPct val="100000"/>
              </a:lnSpc>
              <a:spcBef>
                <a:spcPts val="700"/>
              </a:spcBef>
              <a:spcAft>
                <a:spcPts val="0"/>
              </a:spcAft>
              <a:buSzPts val="1400"/>
              <a:buChar char="⚫"/>
              <a:defRPr/>
            </a:lvl4pPr>
            <a:lvl5pPr marL="2286000" lvl="4" indent="-317500" rtl="0">
              <a:lnSpc>
                <a:spcPct val="100000"/>
              </a:lnSpc>
              <a:spcBef>
                <a:spcPts val="7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56" name="Google Shape;56;p6"/>
          <p:cNvSpPr txBox="1">
            <a:spLocks noGrp="1"/>
          </p:cNvSpPr>
          <p:nvPr>
            <p:ph type="body" idx="4"/>
          </p:nvPr>
        </p:nvSpPr>
        <p:spPr>
          <a:xfrm>
            <a:off x="4663440" y="969336"/>
            <a:ext cx="4023360" cy="4114800"/>
          </a:xfrm>
          <a:prstGeom prst="rect">
            <a:avLst/>
          </a:prstGeom>
          <a:noFill/>
          <a:ln w="10775" cap="flat" cmpd="sng">
            <a:solidFill>
              <a:schemeClr val="lt1"/>
            </a:solidFill>
            <a:prstDash val="dash"/>
            <a:miter lim="8000"/>
            <a:headEnd type="none" w="sm" len="sm"/>
            <a:tailEnd type="none" w="sm" len="sm"/>
          </a:ln>
        </p:spPr>
        <p:txBody>
          <a:bodyPr spcFirstLastPara="1" wrap="square" lIns="91425" tIns="91425" rIns="91425" bIns="91425" anchor="t" anchorCtr="0"/>
          <a:lstStyle>
            <a:lvl1pPr marL="457200" lvl="0" indent="-317500" rtl="0">
              <a:lnSpc>
                <a:spcPct val="100000"/>
              </a:lnSpc>
              <a:spcBef>
                <a:spcPts val="700"/>
              </a:spcBef>
              <a:spcAft>
                <a:spcPts val="0"/>
              </a:spcAft>
              <a:buSzPts val="1400"/>
              <a:buChar char="●"/>
              <a:defRPr/>
            </a:lvl1pPr>
            <a:lvl2pPr marL="914400" lvl="1" indent="-317500" rtl="0">
              <a:lnSpc>
                <a:spcPct val="100000"/>
              </a:lnSpc>
              <a:spcBef>
                <a:spcPts val="700"/>
              </a:spcBef>
              <a:spcAft>
                <a:spcPts val="0"/>
              </a:spcAft>
              <a:buSzPts val="1400"/>
              <a:buChar char="◦"/>
              <a:defRPr/>
            </a:lvl2pPr>
            <a:lvl3pPr marL="1371600" lvl="2" indent="-317500" rtl="0">
              <a:lnSpc>
                <a:spcPct val="100000"/>
              </a:lnSpc>
              <a:spcBef>
                <a:spcPts val="700"/>
              </a:spcBef>
              <a:spcAft>
                <a:spcPts val="0"/>
              </a:spcAft>
              <a:buSzPts val="1400"/>
              <a:buChar char="⚫"/>
              <a:defRPr/>
            </a:lvl3pPr>
            <a:lvl4pPr marL="1828800" lvl="3" indent="-317500" rtl="0">
              <a:lnSpc>
                <a:spcPct val="100000"/>
              </a:lnSpc>
              <a:spcBef>
                <a:spcPts val="700"/>
              </a:spcBef>
              <a:spcAft>
                <a:spcPts val="0"/>
              </a:spcAft>
              <a:buSzPts val="1400"/>
              <a:buChar char="⚫"/>
              <a:defRPr/>
            </a:lvl4pPr>
            <a:lvl5pPr marL="2286000" lvl="4" indent="-317500" rtl="0">
              <a:lnSpc>
                <a:spcPct val="100000"/>
              </a:lnSpc>
              <a:spcBef>
                <a:spcPts val="7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57" name="Google Shape;57;p6"/>
          <p:cNvSpPr txBox="1">
            <a:spLocks noGrp="1"/>
          </p:cNvSpPr>
          <p:nvPr>
            <p:ph type="dt" idx="10"/>
          </p:nvPr>
        </p:nvSpPr>
        <p:spPr>
          <a:xfrm>
            <a:off x="3581400" y="6305550"/>
            <a:ext cx="2133600" cy="476250"/>
          </a:xfrm>
          <a:prstGeom prst="rect">
            <a:avLst/>
          </a:prstGeom>
          <a:noFill/>
          <a:ln>
            <a:noFill/>
          </a:ln>
        </p:spPr>
        <p:txBody>
          <a:bodyPr spcFirstLastPara="1" wrap="square" lIns="91425" tIns="91425" rIns="91425" bIns="91425" anchor="b" anchorCtr="0"/>
          <a:lstStyle>
            <a:lvl1pPr marL="0" marR="0" lvl="0" indent="-88900" algn="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58" name="Google Shape;58;p6"/>
          <p:cNvSpPr txBox="1">
            <a:spLocks noGrp="1"/>
          </p:cNvSpPr>
          <p:nvPr>
            <p:ph type="ftr" idx="11"/>
          </p:nvPr>
        </p:nvSpPr>
        <p:spPr>
          <a:xfrm>
            <a:off x="5715000" y="6305550"/>
            <a:ext cx="2895600" cy="476250"/>
          </a:xfrm>
          <a:prstGeom prst="rect">
            <a:avLst/>
          </a:prstGeom>
          <a:noFill/>
          <a:ln>
            <a:noFill/>
          </a:ln>
        </p:spPr>
        <p:txBody>
          <a:bodyPr spcFirstLastPara="1" wrap="square" lIns="91425" tIns="91425" rIns="91425" bIns="91425" anchor="b"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59" name="Google Shape;59;p6"/>
          <p:cNvSpPr txBox="1">
            <a:spLocks noGrp="1"/>
          </p:cNvSpPr>
          <p:nvPr>
            <p:ph type="sldNum" idx="12"/>
          </p:nvPr>
        </p:nvSpPr>
        <p:spPr>
          <a:xfrm>
            <a:off x="8613648" y="6305550"/>
            <a:ext cx="457200" cy="476250"/>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1200" b="0" i="0" u="none" strike="noStrike" cap="none">
                <a:solidFill>
                  <a:srgbClr val="B4A688"/>
                </a:solidFill>
                <a:latin typeface="Cabin"/>
                <a:ea typeface="Cabin"/>
                <a:cs typeface="Cabin"/>
                <a:sym typeface="Cabin"/>
              </a:defRPr>
            </a:lvl1pPr>
            <a:lvl2pPr marL="0" marR="0" lvl="1" indent="0" algn="ctr" rtl="0">
              <a:spcBef>
                <a:spcPts val="0"/>
              </a:spcBef>
              <a:buNone/>
              <a:defRPr sz="1200" b="0" i="0" u="none" strike="noStrike" cap="none">
                <a:solidFill>
                  <a:srgbClr val="B4A688"/>
                </a:solidFill>
                <a:latin typeface="Cabin"/>
                <a:ea typeface="Cabin"/>
                <a:cs typeface="Cabin"/>
                <a:sym typeface="Cabin"/>
              </a:defRPr>
            </a:lvl2pPr>
            <a:lvl3pPr marL="0" marR="0" lvl="2" indent="0" algn="ctr" rtl="0">
              <a:spcBef>
                <a:spcPts val="0"/>
              </a:spcBef>
              <a:buNone/>
              <a:defRPr sz="1200" b="0" i="0" u="none" strike="noStrike" cap="none">
                <a:solidFill>
                  <a:srgbClr val="B4A688"/>
                </a:solidFill>
                <a:latin typeface="Cabin"/>
                <a:ea typeface="Cabin"/>
                <a:cs typeface="Cabin"/>
                <a:sym typeface="Cabin"/>
              </a:defRPr>
            </a:lvl3pPr>
            <a:lvl4pPr marL="0" marR="0" lvl="3" indent="0" algn="ctr" rtl="0">
              <a:spcBef>
                <a:spcPts val="0"/>
              </a:spcBef>
              <a:buNone/>
              <a:defRPr sz="1200" b="0" i="0" u="none" strike="noStrike" cap="none">
                <a:solidFill>
                  <a:srgbClr val="B4A688"/>
                </a:solidFill>
                <a:latin typeface="Cabin"/>
                <a:ea typeface="Cabin"/>
                <a:cs typeface="Cabin"/>
                <a:sym typeface="Cabin"/>
              </a:defRPr>
            </a:lvl4pPr>
            <a:lvl5pPr marL="0" marR="0" lvl="4" indent="0" algn="ctr" rtl="0">
              <a:spcBef>
                <a:spcPts val="0"/>
              </a:spcBef>
              <a:buNone/>
              <a:defRPr sz="1200" b="0" i="0" u="none" strike="noStrike" cap="none">
                <a:solidFill>
                  <a:srgbClr val="B4A688"/>
                </a:solidFill>
                <a:latin typeface="Cabin"/>
                <a:ea typeface="Cabin"/>
                <a:cs typeface="Cabin"/>
                <a:sym typeface="Cabin"/>
              </a:defRPr>
            </a:lvl5pPr>
            <a:lvl6pPr marL="0" marR="0" lvl="5" indent="0" algn="ctr" rtl="0">
              <a:spcBef>
                <a:spcPts val="0"/>
              </a:spcBef>
              <a:buNone/>
              <a:defRPr sz="1200" b="0" i="0" u="none" strike="noStrike" cap="none">
                <a:solidFill>
                  <a:srgbClr val="B4A688"/>
                </a:solidFill>
                <a:latin typeface="Cabin"/>
                <a:ea typeface="Cabin"/>
                <a:cs typeface="Cabin"/>
                <a:sym typeface="Cabin"/>
              </a:defRPr>
            </a:lvl6pPr>
            <a:lvl7pPr marL="0" marR="0" lvl="6" indent="0" algn="ctr" rtl="0">
              <a:spcBef>
                <a:spcPts val="0"/>
              </a:spcBef>
              <a:buNone/>
              <a:defRPr sz="1200" b="0" i="0" u="none" strike="noStrike" cap="none">
                <a:solidFill>
                  <a:srgbClr val="B4A688"/>
                </a:solidFill>
                <a:latin typeface="Cabin"/>
                <a:ea typeface="Cabin"/>
                <a:cs typeface="Cabin"/>
                <a:sym typeface="Cabin"/>
              </a:defRPr>
            </a:lvl7pPr>
            <a:lvl8pPr marL="0" marR="0" lvl="7" indent="0" algn="ctr" rtl="0">
              <a:spcBef>
                <a:spcPts val="0"/>
              </a:spcBef>
              <a:buNone/>
              <a:defRPr sz="1200" b="0" i="0" u="none" strike="noStrike" cap="none">
                <a:solidFill>
                  <a:srgbClr val="B4A688"/>
                </a:solidFill>
                <a:latin typeface="Cabin"/>
                <a:ea typeface="Cabin"/>
                <a:cs typeface="Cabin"/>
                <a:sym typeface="Cabin"/>
              </a:defRPr>
            </a:lvl8pPr>
            <a:lvl9pPr marL="0" marR="0" lvl="8" indent="0" algn="ctr" rtl="0">
              <a:spcBef>
                <a:spcPts val="0"/>
              </a:spcBef>
              <a:buNone/>
              <a:defRPr sz="1200" b="0" i="0" u="none" strike="noStrike" cap="none">
                <a:solidFill>
                  <a:srgbClr val="B4A688"/>
                </a:solidFill>
                <a:latin typeface="Cabin"/>
                <a:ea typeface="Cabin"/>
                <a:cs typeface="Cabin"/>
                <a:sym typeface="Cabi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1435608" y="274320"/>
            <a:ext cx="7498080" cy="1143000"/>
          </a:xfrm>
          <a:prstGeom prst="rect">
            <a:avLst/>
          </a:prstGeom>
          <a:noFill/>
          <a:ln>
            <a:noFill/>
          </a:ln>
        </p:spPr>
        <p:txBody>
          <a:bodyPr spcFirstLastPara="1" wrap="square" lIns="91425" tIns="91425" rIns="91425" bIns="91425" anchor="ctr" anchorCtr="0"/>
          <a:lstStyle>
            <a:lvl1pPr lvl="0" algn="l" rtl="0">
              <a:spcBef>
                <a:spcPts val="0"/>
              </a:spcBef>
              <a:spcAft>
                <a:spcPts val="0"/>
              </a:spcAft>
              <a:buClr>
                <a:srgbClr val="562214"/>
              </a:buClr>
              <a:buSzPts val="1400"/>
              <a:buFont typeface="Cabin"/>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62" name="Google Shape;62;p7"/>
          <p:cNvSpPr txBox="1">
            <a:spLocks noGrp="1"/>
          </p:cNvSpPr>
          <p:nvPr>
            <p:ph type="dt" idx="10"/>
          </p:nvPr>
        </p:nvSpPr>
        <p:spPr>
          <a:xfrm>
            <a:off x="3581400" y="6305550"/>
            <a:ext cx="2133600" cy="476250"/>
          </a:xfrm>
          <a:prstGeom prst="rect">
            <a:avLst/>
          </a:prstGeom>
          <a:noFill/>
          <a:ln>
            <a:noFill/>
          </a:ln>
        </p:spPr>
        <p:txBody>
          <a:bodyPr spcFirstLastPara="1" wrap="square" lIns="91425" tIns="91425" rIns="91425" bIns="91425" anchor="b" anchorCtr="0"/>
          <a:lstStyle>
            <a:lvl1pPr marL="0" marR="0" lvl="0" indent="-88900" algn="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63" name="Google Shape;63;p7"/>
          <p:cNvSpPr txBox="1">
            <a:spLocks noGrp="1"/>
          </p:cNvSpPr>
          <p:nvPr>
            <p:ph type="ftr" idx="11"/>
          </p:nvPr>
        </p:nvSpPr>
        <p:spPr>
          <a:xfrm>
            <a:off x="5715000" y="6305550"/>
            <a:ext cx="2895600" cy="476250"/>
          </a:xfrm>
          <a:prstGeom prst="rect">
            <a:avLst/>
          </a:prstGeom>
          <a:noFill/>
          <a:ln>
            <a:noFill/>
          </a:ln>
        </p:spPr>
        <p:txBody>
          <a:bodyPr spcFirstLastPara="1" wrap="square" lIns="91425" tIns="91425" rIns="91425" bIns="91425" anchor="b"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64" name="Google Shape;64;p7"/>
          <p:cNvSpPr txBox="1">
            <a:spLocks noGrp="1"/>
          </p:cNvSpPr>
          <p:nvPr>
            <p:ph type="sldNum" idx="12"/>
          </p:nvPr>
        </p:nvSpPr>
        <p:spPr>
          <a:xfrm>
            <a:off x="8613648" y="6305550"/>
            <a:ext cx="457200" cy="476250"/>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1200" b="0" i="0" u="none" strike="noStrike" cap="none">
                <a:solidFill>
                  <a:srgbClr val="B4A688"/>
                </a:solidFill>
                <a:latin typeface="Cabin"/>
                <a:ea typeface="Cabin"/>
                <a:cs typeface="Cabin"/>
                <a:sym typeface="Cabin"/>
              </a:defRPr>
            </a:lvl1pPr>
            <a:lvl2pPr marL="0" marR="0" lvl="1" indent="0" algn="ctr" rtl="0">
              <a:spcBef>
                <a:spcPts val="0"/>
              </a:spcBef>
              <a:buNone/>
              <a:defRPr sz="1200" b="0" i="0" u="none" strike="noStrike" cap="none">
                <a:solidFill>
                  <a:srgbClr val="B4A688"/>
                </a:solidFill>
                <a:latin typeface="Cabin"/>
                <a:ea typeface="Cabin"/>
                <a:cs typeface="Cabin"/>
                <a:sym typeface="Cabin"/>
              </a:defRPr>
            </a:lvl2pPr>
            <a:lvl3pPr marL="0" marR="0" lvl="2" indent="0" algn="ctr" rtl="0">
              <a:spcBef>
                <a:spcPts val="0"/>
              </a:spcBef>
              <a:buNone/>
              <a:defRPr sz="1200" b="0" i="0" u="none" strike="noStrike" cap="none">
                <a:solidFill>
                  <a:srgbClr val="B4A688"/>
                </a:solidFill>
                <a:latin typeface="Cabin"/>
                <a:ea typeface="Cabin"/>
                <a:cs typeface="Cabin"/>
                <a:sym typeface="Cabin"/>
              </a:defRPr>
            </a:lvl3pPr>
            <a:lvl4pPr marL="0" marR="0" lvl="3" indent="0" algn="ctr" rtl="0">
              <a:spcBef>
                <a:spcPts val="0"/>
              </a:spcBef>
              <a:buNone/>
              <a:defRPr sz="1200" b="0" i="0" u="none" strike="noStrike" cap="none">
                <a:solidFill>
                  <a:srgbClr val="B4A688"/>
                </a:solidFill>
                <a:latin typeface="Cabin"/>
                <a:ea typeface="Cabin"/>
                <a:cs typeface="Cabin"/>
                <a:sym typeface="Cabin"/>
              </a:defRPr>
            </a:lvl4pPr>
            <a:lvl5pPr marL="0" marR="0" lvl="4" indent="0" algn="ctr" rtl="0">
              <a:spcBef>
                <a:spcPts val="0"/>
              </a:spcBef>
              <a:buNone/>
              <a:defRPr sz="1200" b="0" i="0" u="none" strike="noStrike" cap="none">
                <a:solidFill>
                  <a:srgbClr val="B4A688"/>
                </a:solidFill>
                <a:latin typeface="Cabin"/>
                <a:ea typeface="Cabin"/>
                <a:cs typeface="Cabin"/>
                <a:sym typeface="Cabin"/>
              </a:defRPr>
            </a:lvl5pPr>
            <a:lvl6pPr marL="0" marR="0" lvl="5" indent="0" algn="ctr" rtl="0">
              <a:spcBef>
                <a:spcPts val="0"/>
              </a:spcBef>
              <a:buNone/>
              <a:defRPr sz="1200" b="0" i="0" u="none" strike="noStrike" cap="none">
                <a:solidFill>
                  <a:srgbClr val="B4A688"/>
                </a:solidFill>
                <a:latin typeface="Cabin"/>
                <a:ea typeface="Cabin"/>
                <a:cs typeface="Cabin"/>
                <a:sym typeface="Cabin"/>
              </a:defRPr>
            </a:lvl6pPr>
            <a:lvl7pPr marL="0" marR="0" lvl="6" indent="0" algn="ctr" rtl="0">
              <a:spcBef>
                <a:spcPts val="0"/>
              </a:spcBef>
              <a:buNone/>
              <a:defRPr sz="1200" b="0" i="0" u="none" strike="noStrike" cap="none">
                <a:solidFill>
                  <a:srgbClr val="B4A688"/>
                </a:solidFill>
                <a:latin typeface="Cabin"/>
                <a:ea typeface="Cabin"/>
                <a:cs typeface="Cabin"/>
                <a:sym typeface="Cabin"/>
              </a:defRPr>
            </a:lvl7pPr>
            <a:lvl8pPr marL="0" marR="0" lvl="7" indent="0" algn="ctr" rtl="0">
              <a:spcBef>
                <a:spcPts val="0"/>
              </a:spcBef>
              <a:buNone/>
              <a:defRPr sz="1200" b="0" i="0" u="none" strike="noStrike" cap="none">
                <a:solidFill>
                  <a:srgbClr val="B4A688"/>
                </a:solidFill>
                <a:latin typeface="Cabin"/>
                <a:ea typeface="Cabin"/>
                <a:cs typeface="Cabin"/>
                <a:sym typeface="Cabin"/>
              </a:defRPr>
            </a:lvl8pPr>
            <a:lvl9pPr marL="0" marR="0" lvl="8" indent="0" algn="ctr" rtl="0">
              <a:spcBef>
                <a:spcPts val="0"/>
              </a:spcBef>
              <a:buNone/>
              <a:defRPr sz="1200" b="0" i="0" u="none" strike="noStrike" cap="none">
                <a:solidFill>
                  <a:srgbClr val="B4A688"/>
                </a:solidFill>
                <a:latin typeface="Cabin"/>
                <a:ea typeface="Cabin"/>
                <a:cs typeface="Cabin"/>
                <a:sym typeface="Cabi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65"/>
        <p:cNvGrpSpPr/>
        <p:nvPr/>
      </p:nvGrpSpPr>
      <p:grpSpPr>
        <a:xfrm>
          <a:off x="0" y="0"/>
          <a:ext cx="0" cy="0"/>
          <a:chOff x="0" y="0"/>
          <a:chExt cx="0" cy="0"/>
        </a:xfrm>
      </p:grpSpPr>
      <p:sp>
        <p:nvSpPr>
          <p:cNvPr id="66" name="Google Shape;66;p8"/>
          <p:cNvSpPr/>
          <p:nvPr/>
        </p:nvSpPr>
        <p:spPr>
          <a:xfrm>
            <a:off x="1014984" y="0"/>
            <a:ext cx="812901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bin"/>
              <a:ea typeface="Cabin"/>
              <a:cs typeface="Cabin"/>
              <a:sym typeface="Cabin"/>
            </a:endParaRPr>
          </a:p>
        </p:txBody>
      </p:sp>
      <p:sp>
        <p:nvSpPr>
          <p:cNvPr id="67" name="Google Shape;67;p8"/>
          <p:cNvSpPr txBox="1">
            <a:spLocks noGrp="1"/>
          </p:cNvSpPr>
          <p:nvPr>
            <p:ph type="dt" idx="10"/>
          </p:nvPr>
        </p:nvSpPr>
        <p:spPr>
          <a:xfrm>
            <a:off x="3581400" y="6305550"/>
            <a:ext cx="2133600" cy="476250"/>
          </a:xfrm>
          <a:prstGeom prst="rect">
            <a:avLst/>
          </a:prstGeom>
          <a:noFill/>
          <a:ln>
            <a:noFill/>
          </a:ln>
        </p:spPr>
        <p:txBody>
          <a:bodyPr spcFirstLastPara="1" wrap="square" lIns="91425" tIns="91425" rIns="91425" bIns="91425" anchor="b" anchorCtr="0"/>
          <a:lstStyle>
            <a:lvl1pPr marL="0" marR="0" lvl="0" indent="-88900" algn="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68" name="Google Shape;68;p8"/>
          <p:cNvSpPr txBox="1">
            <a:spLocks noGrp="1"/>
          </p:cNvSpPr>
          <p:nvPr>
            <p:ph type="ftr" idx="11"/>
          </p:nvPr>
        </p:nvSpPr>
        <p:spPr>
          <a:xfrm>
            <a:off x="5715000" y="6305550"/>
            <a:ext cx="2895600" cy="476250"/>
          </a:xfrm>
          <a:prstGeom prst="rect">
            <a:avLst/>
          </a:prstGeom>
          <a:noFill/>
          <a:ln>
            <a:noFill/>
          </a:ln>
        </p:spPr>
        <p:txBody>
          <a:bodyPr spcFirstLastPara="1" wrap="square" lIns="91425" tIns="91425" rIns="91425" bIns="91425" anchor="b"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69" name="Google Shape;69;p8"/>
          <p:cNvSpPr txBox="1">
            <a:spLocks noGrp="1"/>
          </p:cNvSpPr>
          <p:nvPr>
            <p:ph type="sldNum" idx="12"/>
          </p:nvPr>
        </p:nvSpPr>
        <p:spPr>
          <a:xfrm>
            <a:off x="8613648" y="6305550"/>
            <a:ext cx="457200" cy="476250"/>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1200" b="0" i="0" u="none" strike="noStrike" cap="none">
                <a:solidFill>
                  <a:srgbClr val="B4A688"/>
                </a:solidFill>
                <a:latin typeface="Cabin"/>
                <a:ea typeface="Cabin"/>
                <a:cs typeface="Cabin"/>
                <a:sym typeface="Cabin"/>
              </a:defRPr>
            </a:lvl1pPr>
            <a:lvl2pPr marL="0" marR="0" lvl="1" indent="0" algn="ctr" rtl="0">
              <a:spcBef>
                <a:spcPts val="0"/>
              </a:spcBef>
              <a:buNone/>
              <a:defRPr sz="1200" b="0" i="0" u="none" strike="noStrike" cap="none">
                <a:solidFill>
                  <a:srgbClr val="B4A688"/>
                </a:solidFill>
                <a:latin typeface="Cabin"/>
                <a:ea typeface="Cabin"/>
                <a:cs typeface="Cabin"/>
                <a:sym typeface="Cabin"/>
              </a:defRPr>
            </a:lvl2pPr>
            <a:lvl3pPr marL="0" marR="0" lvl="2" indent="0" algn="ctr" rtl="0">
              <a:spcBef>
                <a:spcPts val="0"/>
              </a:spcBef>
              <a:buNone/>
              <a:defRPr sz="1200" b="0" i="0" u="none" strike="noStrike" cap="none">
                <a:solidFill>
                  <a:srgbClr val="B4A688"/>
                </a:solidFill>
                <a:latin typeface="Cabin"/>
                <a:ea typeface="Cabin"/>
                <a:cs typeface="Cabin"/>
                <a:sym typeface="Cabin"/>
              </a:defRPr>
            </a:lvl3pPr>
            <a:lvl4pPr marL="0" marR="0" lvl="3" indent="0" algn="ctr" rtl="0">
              <a:spcBef>
                <a:spcPts val="0"/>
              </a:spcBef>
              <a:buNone/>
              <a:defRPr sz="1200" b="0" i="0" u="none" strike="noStrike" cap="none">
                <a:solidFill>
                  <a:srgbClr val="B4A688"/>
                </a:solidFill>
                <a:latin typeface="Cabin"/>
                <a:ea typeface="Cabin"/>
                <a:cs typeface="Cabin"/>
                <a:sym typeface="Cabin"/>
              </a:defRPr>
            </a:lvl4pPr>
            <a:lvl5pPr marL="0" marR="0" lvl="4" indent="0" algn="ctr" rtl="0">
              <a:spcBef>
                <a:spcPts val="0"/>
              </a:spcBef>
              <a:buNone/>
              <a:defRPr sz="1200" b="0" i="0" u="none" strike="noStrike" cap="none">
                <a:solidFill>
                  <a:srgbClr val="B4A688"/>
                </a:solidFill>
                <a:latin typeface="Cabin"/>
                <a:ea typeface="Cabin"/>
                <a:cs typeface="Cabin"/>
                <a:sym typeface="Cabin"/>
              </a:defRPr>
            </a:lvl5pPr>
            <a:lvl6pPr marL="0" marR="0" lvl="5" indent="0" algn="ctr" rtl="0">
              <a:spcBef>
                <a:spcPts val="0"/>
              </a:spcBef>
              <a:buNone/>
              <a:defRPr sz="1200" b="0" i="0" u="none" strike="noStrike" cap="none">
                <a:solidFill>
                  <a:srgbClr val="B4A688"/>
                </a:solidFill>
                <a:latin typeface="Cabin"/>
                <a:ea typeface="Cabin"/>
                <a:cs typeface="Cabin"/>
                <a:sym typeface="Cabin"/>
              </a:defRPr>
            </a:lvl6pPr>
            <a:lvl7pPr marL="0" marR="0" lvl="6" indent="0" algn="ctr" rtl="0">
              <a:spcBef>
                <a:spcPts val="0"/>
              </a:spcBef>
              <a:buNone/>
              <a:defRPr sz="1200" b="0" i="0" u="none" strike="noStrike" cap="none">
                <a:solidFill>
                  <a:srgbClr val="B4A688"/>
                </a:solidFill>
                <a:latin typeface="Cabin"/>
                <a:ea typeface="Cabin"/>
                <a:cs typeface="Cabin"/>
                <a:sym typeface="Cabin"/>
              </a:defRPr>
            </a:lvl7pPr>
            <a:lvl8pPr marL="0" marR="0" lvl="7" indent="0" algn="ctr" rtl="0">
              <a:spcBef>
                <a:spcPts val="0"/>
              </a:spcBef>
              <a:buNone/>
              <a:defRPr sz="1200" b="0" i="0" u="none" strike="noStrike" cap="none">
                <a:solidFill>
                  <a:srgbClr val="B4A688"/>
                </a:solidFill>
                <a:latin typeface="Cabin"/>
                <a:ea typeface="Cabin"/>
                <a:cs typeface="Cabin"/>
                <a:sym typeface="Cabin"/>
              </a:defRPr>
            </a:lvl8pPr>
            <a:lvl9pPr marL="0" marR="0" lvl="8" indent="0" algn="ctr" rtl="0">
              <a:spcBef>
                <a:spcPts val="0"/>
              </a:spcBef>
              <a:buNone/>
              <a:defRPr sz="1200" b="0" i="0" u="none" strike="noStrike" cap="none">
                <a:solidFill>
                  <a:srgbClr val="B4A688"/>
                </a:solidFill>
                <a:latin typeface="Cabin"/>
                <a:ea typeface="Cabin"/>
                <a:cs typeface="Cabin"/>
                <a:sym typeface="Cabin"/>
              </a:defRPr>
            </a:lvl9pPr>
          </a:lstStyle>
          <a:p>
            <a:pPr marL="0" lvl="0" indent="0" algn="ctr" rtl="0">
              <a:spcBef>
                <a:spcPts val="0"/>
              </a:spcBef>
              <a:spcAft>
                <a:spcPts val="0"/>
              </a:spcAft>
              <a:buNone/>
            </a:pPr>
            <a:fld id="{00000000-1234-1234-1234-123412341234}" type="slidenum">
              <a:rPr lang="en-US"/>
              <a:t>‹#›</a:t>
            </a:fld>
            <a:endParaRPr/>
          </a:p>
        </p:txBody>
      </p:sp>
      <p:sp>
        <p:nvSpPr>
          <p:cNvPr id="70" name="Google Shape;70;p8"/>
          <p:cNvSpPr/>
          <p:nvPr/>
        </p:nvSpPr>
        <p:spPr>
          <a:xfrm>
            <a:off x="1014984" y="-54"/>
            <a:ext cx="73152" cy="685805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bin"/>
              <a:ea typeface="Cabin"/>
              <a:cs typeface="Cabin"/>
              <a:sym typeface="Cabi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71"/>
        <p:cNvGrpSpPr/>
        <p:nvPr/>
      </p:nvGrpSpPr>
      <p:grpSpPr>
        <a:xfrm>
          <a:off x="0" y="0"/>
          <a:ext cx="0" cy="0"/>
          <a:chOff x="0" y="0"/>
          <a:chExt cx="0" cy="0"/>
        </a:xfrm>
      </p:grpSpPr>
      <p:sp>
        <p:nvSpPr>
          <p:cNvPr id="72" name="Google Shape;72;p9"/>
          <p:cNvSpPr txBox="1">
            <a:spLocks noGrp="1"/>
          </p:cNvSpPr>
          <p:nvPr>
            <p:ph type="title"/>
          </p:nvPr>
        </p:nvSpPr>
        <p:spPr>
          <a:xfrm>
            <a:off x="457200" y="216778"/>
            <a:ext cx="3810000" cy="1162050"/>
          </a:xfrm>
          <a:prstGeom prst="rect">
            <a:avLst/>
          </a:prstGeom>
          <a:noFill/>
          <a:ln>
            <a:noFill/>
          </a:ln>
        </p:spPr>
        <p:txBody>
          <a:bodyPr spcFirstLastPara="1" wrap="square" lIns="91425" tIns="91425" rIns="91425" bIns="91425" anchor="b" anchorCtr="0"/>
          <a:lstStyle>
            <a:lvl1pPr lvl="0" algn="l" rtl="0">
              <a:lnSpc>
                <a:spcPct val="90909"/>
              </a:lnSpc>
              <a:spcBef>
                <a:spcPts val="0"/>
              </a:spcBef>
              <a:spcAft>
                <a:spcPts val="0"/>
              </a:spcAft>
              <a:buSzPts val="1400"/>
              <a:buFont typeface="Cabin"/>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73" name="Google Shape;73;p9"/>
          <p:cNvSpPr txBox="1">
            <a:spLocks noGrp="1"/>
          </p:cNvSpPr>
          <p:nvPr>
            <p:ph type="body" idx="1"/>
          </p:nvPr>
        </p:nvSpPr>
        <p:spPr>
          <a:xfrm>
            <a:off x="457200" y="1406964"/>
            <a:ext cx="3810000" cy="698500"/>
          </a:xfrm>
          <a:prstGeom prst="rect">
            <a:avLst/>
          </a:prstGeom>
          <a:noFill/>
          <a:ln>
            <a:noFill/>
          </a:ln>
        </p:spPr>
        <p:txBody>
          <a:bodyPr spcFirstLastPara="1" wrap="square" lIns="91425" tIns="91425" rIns="91425" bIns="91425" anchor="t" anchorCtr="0"/>
          <a:lstStyle>
            <a:lvl1pPr marL="457200" lvl="0" indent="-228600" rtl="0">
              <a:lnSpc>
                <a:spcPct val="100000"/>
              </a:lnSpc>
              <a:spcBef>
                <a:spcPts val="0"/>
              </a:spcBef>
              <a:spcAft>
                <a:spcPts val="0"/>
              </a:spcAft>
              <a:buSzPts val="1400"/>
              <a:buFont typeface="Cabin"/>
              <a:buNone/>
              <a:defRPr/>
            </a:lvl1pPr>
            <a:lvl2pPr marL="914400" lvl="1" indent="-228600" rtl="0">
              <a:spcBef>
                <a:spcPts val="550"/>
              </a:spcBef>
              <a:spcAft>
                <a:spcPts val="0"/>
              </a:spcAft>
              <a:buSzPts val="1400"/>
              <a:buFont typeface="Cabin"/>
              <a:buNone/>
              <a:defRPr/>
            </a:lvl2pPr>
            <a:lvl3pPr marL="1371600" lvl="2" indent="-228600" rtl="0">
              <a:spcBef>
                <a:spcPts val="480"/>
              </a:spcBef>
              <a:spcAft>
                <a:spcPts val="0"/>
              </a:spcAft>
              <a:buSzPts val="1400"/>
              <a:buFont typeface="Cabin"/>
              <a:buNone/>
              <a:defRPr/>
            </a:lvl3pPr>
            <a:lvl4pPr marL="1828800" lvl="3" indent="-228600" rtl="0">
              <a:spcBef>
                <a:spcPts val="400"/>
              </a:spcBef>
              <a:spcAft>
                <a:spcPts val="0"/>
              </a:spcAft>
              <a:buSzPts val="1400"/>
              <a:buFont typeface="Cabin"/>
              <a:buNone/>
              <a:defRPr/>
            </a:lvl4pPr>
            <a:lvl5pPr marL="2286000" lvl="4" indent="-228600" rtl="0">
              <a:spcBef>
                <a:spcPts val="400"/>
              </a:spcBef>
              <a:spcAft>
                <a:spcPts val="0"/>
              </a:spcAft>
              <a:buSzPts val="1400"/>
              <a:buFont typeface="Cabin"/>
              <a:buNone/>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74" name="Google Shape;74;p9"/>
          <p:cNvSpPr txBox="1">
            <a:spLocks noGrp="1"/>
          </p:cNvSpPr>
          <p:nvPr>
            <p:ph type="body" idx="2"/>
          </p:nvPr>
        </p:nvSpPr>
        <p:spPr>
          <a:xfrm>
            <a:off x="457200" y="2133600"/>
            <a:ext cx="8153400" cy="3992563"/>
          </a:xfrm>
          <a:prstGeom prst="rect">
            <a:avLst/>
          </a:prstGeom>
          <a:noFill/>
          <a:ln>
            <a:noFill/>
          </a:ln>
        </p:spPr>
        <p:txBody>
          <a:bodyPr spcFirstLastPara="1" wrap="square" lIns="91425" tIns="91425" rIns="91425" bIns="91425" anchor="t" anchorCtr="0"/>
          <a:lstStyle>
            <a:lvl1pPr marL="457200" lvl="0" indent="-317500" rtl="0">
              <a:spcBef>
                <a:spcPts val="600"/>
              </a:spcBef>
              <a:spcAft>
                <a:spcPts val="0"/>
              </a:spcAft>
              <a:buSzPts val="1400"/>
              <a:buChar char="●"/>
              <a:defRPr/>
            </a:lvl1pPr>
            <a:lvl2pPr marL="914400" lvl="1" indent="-317500" rtl="0">
              <a:spcBef>
                <a:spcPts val="550"/>
              </a:spcBef>
              <a:spcAft>
                <a:spcPts val="0"/>
              </a:spcAft>
              <a:buSzPts val="1400"/>
              <a:buChar char="◦"/>
              <a:defRPr/>
            </a:lvl2pPr>
            <a:lvl3pPr marL="1371600" lvl="2" indent="-317500" rtl="0">
              <a:spcBef>
                <a:spcPts val="480"/>
              </a:spcBef>
              <a:spcAft>
                <a:spcPts val="0"/>
              </a:spcAft>
              <a:buSzPts val="14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75" name="Google Shape;75;p9"/>
          <p:cNvSpPr txBox="1">
            <a:spLocks noGrp="1"/>
          </p:cNvSpPr>
          <p:nvPr>
            <p:ph type="dt" idx="10"/>
          </p:nvPr>
        </p:nvSpPr>
        <p:spPr>
          <a:xfrm>
            <a:off x="3581400" y="6305550"/>
            <a:ext cx="2133600" cy="476250"/>
          </a:xfrm>
          <a:prstGeom prst="rect">
            <a:avLst/>
          </a:prstGeom>
          <a:noFill/>
          <a:ln>
            <a:noFill/>
          </a:ln>
        </p:spPr>
        <p:txBody>
          <a:bodyPr spcFirstLastPara="1" wrap="square" lIns="91425" tIns="91425" rIns="91425" bIns="91425" anchor="b" anchorCtr="0"/>
          <a:lstStyle>
            <a:lvl1pPr marL="0" marR="0" lvl="0" indent="-88900" algn="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6" name="Google Shape;76;p9"/>
          <p:cNvSpPr txBox="1">
            <a:spLocks noGrp="1"/>
          </p:cNvSpPr>
          <p:nvPr>
            <p:ph type="ftr" idx="11"/>
          </p:nvPr>
        </p:nvSpPr>
        <p:spPr>
          <a:xfrm>
            <a:off x="5715000" y="6305550"/>
            <a:ext cx="2895600" cy="476250"/>
          </a:xfrm>
          <a:prstGeom prst="rect">
            <a:avLst/>
          </a:prstGeom>
          <a:noFill/>
          <a:ln>
            <a:noFill/>
          </a:ln>
        </p:spPr>
        <p:txBody>
          <a:bodyPr spcFirstLastPara="1" wrap="square" lIns="91425" tIns="91425" rIns="91425" bIns="91425" anchor="b"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77" name="Google Shape;77;p9"/>
          <p:cNvSpPr txBox="1">
            <a:spLocks noGrp="1"/>
          </p:cNvSpPr>
          <p:nvPr>
            <p:ph type="sldNum" idx="12"/>
          </p:nvPr>
        </p:nvSpPr>
        <p:spPr>
          <a:xfrm>
            <a:off x="8613648" y="6305550"/>
            <a:ext cx="457200" cy="476250"/>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1200" b="0" i="0" u="none" strike="noStrike" cap="none">
                <a:solidFill>
                  <a:srgbClr val="B4A688"/>
                </a:solidFill>
                <a:latin typeface="Cabin"/>
                <a:ea typeface="Cabin"/>
                <a:cs typeface="Cabin"/>
                <a:sym typeface="Cabin"/>
              </a:defRPr>
            </a:lvl1pPr>
            <a:lvl2pPr marL="0" marR="0" lvl="1" indent="0" algn="ctr" rtl="0">
              <a:spcBef>
                <a:spcPts val="0"/>
              </a:spcBef>
              <a:buNone/>
              <a:defRPr sz="1200" b="0" i="0" u="none" strike="noStrike" cap="none">
                <a:solidFill>
                  <a:srgbClr val="B4A688"/>
                </a:solidFill>
                <a:latin typeface="Cabin"/>
                <a:ea typeface="Cabin"/>
                <a:cs typeface="Cabin"/>
                <a:sym typeface="Cabin"/>
              </a:defRPr>
            </a:lvl2pPr>
            <a:lvl3pPr marL="0" marR="0" lvl="2" indent="0" algn="ctr" rtl="0">
              <a:spcBef>
                <a:spcPts val="0"/>
              </a:spcBef>
              <a:buNone/>
              <a:defRPr sz="1200" b="0" i="0" u="none" strike="noStrike" cap="none">
                <a:solidFill>
                  <a:srgbClr val="B4A688"/>
                </a:solidFill>
                <a:latin typeface="Cabin"/>
                <a:ea typeface="Cabin"/>
                <a:cs typeface="Cabin"/>
                <a:sym typeface="Cabin"/>
              </a:defRPr>
            </a:lvl3pPr>
            <a:lvl4pPr marL="0" marR="0" lvl="3" indent="0" algn="ctr" rtl="0">
              <a:spcBef>
                <a:spcPts val="0"/>
              </a:spcBef>
              <a:buNone/>
              <a:defRPr sz="1200" b="0" i="0" u="none" strike="noStrike" cap="none">
                <a:solidFill>
                  <a:srgbClr val="B4A688"/>
                </a:solidFill>
                <a:latin typeface="Cabin"/>
                <a:ea typeface="Cabin"/>
                <a:cs typeface="Cabin"/>
                <a:sym typeface="Cabin"/>
              </a:defRPr>
            </a:lvl4pPr>
            <a:lvl5pPr marL="0" marR="0" lvl="4" indent="0" algn="ctr" rtl="0">
              <a:spcBef>
                <a:spcPts val="0"/>
              </a:spcBef>
              <a:buNone/>
              <a:defRPr sz="1200" b="0" i="0" u="none" strike="noStrike" cap="none">
                <a:solidFill>
                  <a:srgbClr val="B4A688"/>
                </a:solidFill>
                <a:latin typeface="Cabin"/>
                <a:ea typeface="Cabin"/>
                <a:cs typeface="Cabin"/>
                <a:sym typeface="Cabin"/>
              </a:defRPr>
            </a:lvl5pPr>
            <a:lvl6pPr marL="0" marR="0" lvl="5" indent="0" algn="ctr" rtl="0">
              <a:spcBef>
                <a:spcPts val="0"/>
              </a:spcBef>
              <a:buNone/>
              <a:defRPr sz="1200" b="0" i="0" u="none" strike="noStrike" cap="none">
                <a:solidFill>
                  <a:srgbClr val="B4A688"/>
                </a:solidFill>
                <a:latin typeface="Cabin"/>
                <a:ea typeface="Cabin"/>
                <a:cs typeface="Cabin"/>
                <a:sym typeface="Cabin"/>
              </a:defRPr>
            </a:lvl6pPr>
            <a:lvl7pPr marL="0" marR="0" lvl="6" indent="0" algn="ctr" rtl="0">
              <a:spcBef>
                <a:spcPts val="0"/>
              </a:spcBef>
              <a:buNone/>
              <a:defRPr sz="1200" b="0" i="0" u="none" strike="noStrike" cap="none">
                <a:solidFill>
                  <a:srgbClr val="B4A688"/>
                </a:solidFill>
                <a:latin typeface="Cabin"/>
                <a:ea typeface="Cabin"/>
                <a:cs typeface="Cabin"/>
                <a:sym typeface="Cabin"/>
              </a:defRPr>
            </a:lvl7pPr>
            <a:lvl8pPr marL="0" marR="0" lvl="7" indent="0" algn="ctr" rtl="0">
              <a:spcBef>
                <a:spcPts val="0"/>
              </a:spcBef>
              <a:buNone/>
              <a:defRPr sz="1200" b="0" i="0" u="none" strike="noStrike" cap="none">
                <a:solidFill>
                  <a:srgbClr val="B4A688"/>
                </a:solidFill>
                <a:latin typeface="Cabin"/>
                <a:ea typeface="Cabin"/>
                <a:cs typeface="Cabin"/>
                <a:sym typeface="Cabin"/>
              </a:defRPr>
            </a:lvl8pPr>
            <a:lvl9pPr marL="0" marR="0" lvl="8" indent="0" algn="ctr" rtl="0">
              <a:spcBef>
                <a:spcPts val="0"/>
              </a:spcBef>
              <a:buNone/>
              <a:defRPr sz="1200" b="0" i="0" u="none" strike="noStrike" cap="none">
                <a:solidFill>
                  <a:srgbClr val="B4A688"/>
                </a:solidFill>
                <a:latin typeface="Cabin"/>
                <a:ea typeface="Cabin"/>
                <a:cs typeface="Cabin"/>
                <a:sym typeface="Cabin"/>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8"/>
        <p:cNvGrpSpPr/>
        <p:nvPr/>
      </p:nvGrpSpPr>
      <p:grpSpPr>
        <a:xfrm>
          <a:off x="0" y="0"/>
          <a:ext cx="0" cy="0"/>
          <a:chOff x="0" y="0"/>
          <a:chExt cx="0" cy="0"/>
        </a:xfrm>
      </p:grpSpPr>
      <p:sp>
        <p:nvSpPr>
          <p:cNvPr id="79" name="Google Shape;79;p10"/>
          <p:cNvSpPr txBox="1">
            <a:spLocks noGrp="1"/>
          </p:cNvSpPr>
          <p:nvPr>
            <p:ph type="title"/>
          </p:nvPr>
        </p:nvSpPr>
        <p:spPr>
          <a:xfrm>
            <a:off x="5886896" y="1066800"/>
            <a:ext cx="2743200" cy="1981200"/>
          </a:xfrm>
          <a:prstGeom prst="rect">
            <a:avLst/>
          </a:prstGeom>
          <a:noFill/>
          <a:ln>
            <a:noFill/>
          </a:ln>
        </p:spPr>
        <p:txBody>
          <a:bodyPr spcFirstLastPara="1" wrap="square" lIns="91425" tIns="91425" rIns="91425" bIns="91425" anchor="b" anchorCtr="0"/>
          <a:lstStyle>
            <a:lvl1pPr lvl="0" algn="l" rtl="0">
              <a:spcBef>
                <a:spcPts val="0"/>
              </a:spcBef>
              <a:spcAft>
                <a:spcPts val="0"/>
              </a:spcAft>
              <a:buSzPts val="1400"/>
              <a:buFont typeface="Cabin"/>
              <a:buNone/>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80" name="Google Shape;80;p10"/>
          <p:cNvSpPr txBox="1">
            <a:spLocks noGrp="1"/>
          </p:cNvSpPr>
          <p:nvPr>
            <p:ph type="dt" idx="10"/>
          </p:nvPr>
        </p:nvSpPr>
        <p:spPr>
          <a:xfrm>
            <a:off x="3581400" y="6305550"/>
            <a:ext cx="2133600" cy="476250"/>
          </a:xfrm>
          <a:prstGeom prst="rect">
            <a:avLst/>
          </a:prstGeom>
          <a:noFill/>
          <a:ln>
            <a:noFill/>
          </a:ln>
        </p:spPr>
        <p:txBody>
          <a:bodyPr spcFirstLastPara="1" wrap="square" lIns="91425" tIns="91425" rIns="91425" bIns="91425" anchor="b" anchorCtr="0"/>
          <a:lstStyle>
            <a:lvl1pPr marL="0" marR="0" lvl="0" indent="-88900" algn="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1" name="Google Shape;81;p10"/>
          <p:cNvSpPr txBox="1">
            <a:spLocks noGrp="1"/>
          </p:cNvSpPr>
          <p:nvPr>
            <p:ph type="ftr" idx="11"/>
          </p:nvPr>
        </p:nvSpPr>
        <p:spPr>
          <a:xfrm>
            <a:off x="5715000" y="6305550"/>
            <a:ext cx="2895600" cy="476250"/>
          </a:xfrm>
          <a:prstGeom prst="rect">
            <a:avLst/>
          </a:prstGeom>
          <a:noFill/>
          <a:ln>
            <a:noFill/>
          </a:ln>
        </p:spPr>
        <p:txBody>
          <a:bodyPr spcFirstLastPara="1" wrap="square" lIns="91425" tIns="91425" rIns="91425" bIns="91425" anchor="b"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2" name="Google Shape;82;p10"/>
          <p:cNvSpPr txBox="1">
            <a:spLocks noGrp="1"/>
          </p:cNvSpPr>
          <p:nvPr>
            <p:ph type="sldNum" idx="12"/>
          </p:nvPr>
        </p:nvSpPr>
        <p:spPr>
          <a:xfrm>
            <a:off x="8613648" y="6305550"/>
            <a:ext cx="457200" cy="476250"/>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1200" b="0" i="0" u="none" strike="noStrike" cap="none">
                <a:solidFill>
                  <a:srgbClr val="B4A688"/>
                </a:solidFill>
                <a:latin typeface="Cabin"/>
                <a:ea typeface="Cabin"/>
                <a:cs typeface="Cabin"/>
                <a:sym typeface="Cabin"/>
              </a:defRPr>
            </a:lvl1pPr>
            <a:lvl2pPr marL="0" marR="0" lvl="1" indent="0" algn="ctr" rtl="0">
              <a:spcBef>
                <a:spcPts val="0"/>
              </a:spcBef>
              <a:buNone/>
              <a:defRPr sz="1200" b="0" i="0" u="none" strike="noStrike" cap="none">
                <a:solidFill>
                  <a:srgbClr val="B4A688"/>
                </a:solidFill>
                <a:latin typeface="Cabin"/>
                <a:ea typeface="Cabin"/>
                <a:cs typeface="Cabin"/>
                <a:sym typeface="Cabin"/>
              </a:defRPr>
            </a:lvl2pPr>
            <a:lvl3pPr marL="0" marR="0" lvl="2" indent="0" algn="ctr" rtl="0">
              <a:spcBef>
                <a:spcPts val="0"/>
              </a:spcBef>
              <a:buNone/>
              <a:defRPr sz="1200" b="0" i="0" u="none" strike="noStrike" cap="none">
                <a:solidFill>
                  <a:srgbClr val="B4A688"/>
                </a:solidFill>
                <a:latin typeface="Cabin"/>
                <a:ea typeface="Cabin"/>
                <a:cs typeface="Cabin"/>
                <a:sym typeface="Cabin"/>
              </a:defRPr>
            </a:lvl3pPr>
            <a:lvl4pPr marL="0" marR="0" lvl="3" indent="0" algn="ctr" rtl="0">
              <a:spcBef>
                <a:spcPts val="0"/>
              </a:spcBef>
              <a:buNone/>
              <a:defRPr sz="1200" b="0" i="0" u="none" strike="noStrike" cap="none">
                <a:solidFill>
                  <a:srgbClr val="B4A688"/>
                </a:solidFill>
                <a:latin typeface="Cabin"/>
                <a:ea typeface="Cabin"/>
                <a:cs typeface="Cabin"/>
                <a:sym typeface="Cabin"/>
              </a:defRPr>
            </a:lvl4pPr>
            <a:lvl5pPr marL="0" marR="0" lvl="4" indent="0" algn="ctr" rtl="0">
              <a:spcBef>
                <a:spcPts val="0"/>
              </a:spcBef>
              <a:buNone/>
              <a:defRPr sz="1200" b="0" i="0" u="none" strike="noStrike" cap="none">
                <a:solidFill>
                  <a:srgbClr val="B4A688"/>
                </a:solidFill>
                <a:latin typeface="Cabin"/>
                <a:ea typeface="Cabin"/>
                <a:cs typeface="Cabin"/>
                <a:sym typeface="Cabin"/>
              </a:defRPr>
            </a:lvl5pPr>
            <a:lvl6pPr marL="0" marR="0" lvl="5" indent="0" algn="ctr" rtl="0">
              <a:spcBef>
                <a:spcPts val="0"/>
              </a:spcBef>
              <a:buNone/>
              <a:defRPr sz="1200" b="0" i="0" u="none" strike="noStrike" cap="none">
                <a:solidFill>
                  <a:srgbClr val="B4A688"/>
                </a:solidFill>
                <a:latin typeface="Cabin"/>
                <a:ea typeface="Cabin"/>
                <a:cs typeface="Cabin"/>
                <a:sym typeface="Cabin"/>
              </a:defRPr>
            </a:lvl6pPr>
            <a:lvl7pPr marL="0" marR="0" lvl="6" indent="0" algn="ctr" rtl="0">
              <a:spcBef>
                <a:spcPts val="0"/>
              </a:spcBef>
              <a:buNone/>
              <a:defRPr sz="1200" b="0" i="0" u="none" strike="noStrike" cap="none">
                <a:solidFill>
                  <a:srgbClr val="B4A688"/>
                </a:solidFill>
                <a:latin typeface="Cabin"/>
                <a:ea typeface="Cabin"/>
                <a:cs typeface="Cabin"/>
                <a:sym typeface="Cabin"/>
              </a:defRPr>
            </a:lvl7pPr>
            <a:lvl8pPr marL="0" marR="0" lvl="7" indent="0" algn="ctr" rtl="0">
              <a:spcBef>
                <a:spcPts val="0"/>
              </a:spcBef>
              <a:buNone/>
              <a:defRPr sz="1200" b="0" i="0" u="none" strike="noStrike" cap="none">
                <a:solidFill>
                  <a:srgbClr val="B4A688"/>
                </a:solidFill>
                <a:latin typeface="Cabin"/>
                <a:ea typeface="Cabin"/>
                <a:cs typeface="Cabin"/>
                <a:sym typeface="Cabin"/>
              </a:defRPr>
            </a:lvl8pPr>
            <a:lvl9pPr marL="0" marR="0" lvl="8" indent="0" algn="ctr" rtl="0">
              <a:spcBef>
                <a:spcPts val="0"/>
              </a:spcBef>
              <a:buNone/>
              <a:defRPr sz="1200" b="0" i="0" u="none" strike="noStrike" cap="none">
                <a:solidFill>
                  <a:srgbClr val="B4A688"/>
                </a:solidFill>
                <a:latin typeface="Cabin"/>
                <a:ea typeface="Cabin"/>
                <a:cs typeface="Cabin"/>
                <a:sym typeface="Cabin"/>
              </a:defRPr>
            </a:lvl9pPr>
          </a:lstStyle>
          <a:p>
            <a:pPr marL="0" lvl="0" indent="0" algn="ctr" rtl="0">
              <a:spcBef>
                <a:spcPts val="0"/>
              </a:spcBef>
              <a:spcAft>
                <a:spcPts val="0"/>
              </a:spcAft>
              <a:buNone/>
            </a:pPr>
            <a:fld id="{00000000-1234-1234-1234-123412341234}" type="slidenum">
              <a:rPr lang="en-US"/>
              <a:t>‹#›</a:t>
            </a:fld>
            <a:endParaRPr/>
          </a:p>
        </p:txBody>
      </p:sp>
      <p:sp>
        <p:nvSpPr>
          <p:cNvPr id="83" name="Google Shape;83;p10"/>
          <p:cNvSpPr/>
          <p:nvPr/>
        </p:nvSpPr>
        <p:spPr>
          <a:xfrm>
            <a:off x="762000" y="1066800"/>
            <a:ext cx="4572000" cy="4572000"/>
          </a:xfrm>
          <a:prstGeom prst="rect">
            <a:avLst/>
          </a:prstGeom>
          <a:solidFill>
            <a:srgbClr val="FFFFFF"/>
          </a:solidFill>
          <a:ln w="88900" cap="sq" cmpd="sng">
            <a:solidFill>
              <a:srgbClr val="FFFFFF"/>
            </a:solidFill>
            <a:prstDash val="solid"/>
            <a:miter lim="8000"/>
            <a:headEnd type="none" w="sm" len="sm"/>
            <a:tailEnd type="none" w="sm" len="sm"/>
          </a:ln>
        </p:spPr>
        <p:txBody>
          <a:bodyPr spcFirstLastPara="1" wrap="square" lIns="91425" tIns="274300" rIns="91425" bIns="45700" anchor="t" anchorCtr="0">
            <a:noAutofit/>
          </a:bodyPr>
          <a:lstStyle/>
          <a:p>
            <a:pPr marL="0" marR="0" lvl="0" indent="0" algn="l" rtl="0">
              <a:lnSpc>
                <a:spcPct val="93750"/>
              </a:lnSpc>
              <a:spcBef>
                <a:spcPts val="0"/>
              </a:spcBef>
              <a:spcAft>
                <a:spcPts val="0"/>
              </a:spcAft>
              <a:buClr>
                <a:schemeClr val="accent1"/>
              </a:buClr>
              <a:buFont typeface="Noto Symbol"/>
              <a:buNone/>
            </a:pPr>
            <a:endParaRPr sz="3200" b="0" i="0" u="none" strike="noStrike" cap="none">
              <a:solidFill>
                <a:schemeClr val="dk1"/>
              </a:solidFill>
              <a:latin typeface="Cabin"/>
              <a:ea typeface="Cabin"/>
              <a:cs typeface="Cabin"/>
              <a:sym typeface="Cabin"/>
            </a:endParaRPr>
          </a:p>
        </p:txBody>
      </p:sp>
      <p:sp>
        <p:nvSpPr>
          <p:cNvPr id="84" name="Google Shape;84;p10"/>
          <p:cNvSpPr>
            <a:spLocks noGrp="1"/>
          </p:cNvSpPr>
          <p:nvPr>
            <p:ph type="pic" idx="2"/>
          </p:nvPr>
        </p:nvSpPr>
        <p:spPr>
          <a:xfrm>
            <a:off x="838200" y="1143003"/>
            <a:ext cx="4419600" cy="3514531"/>
          </a:xfrm>
          <a:prstGeom prst="roundRect">
            <a:avLst>
              <a:gd name="adj" fmla="val 783"/>
            </a:avLst>
          </a:prstGeom>
          <a:solidFill>
            <a:schemeClr val="lt2"/>
          </a:solidFill>
          <a:ln>
            <a:noFill/>
          </a:ln>
        </p:spPr>
        <p:txBody>
          <a:bodyPr spcFirstLastPara="1" wrap="square" lIns="91425" tIns="91425" rIns="91425" bIns="91425" anchor="t" anchorCtr="0"/>
          <a:lstStyle>
            <a:lvl1pPr marL="0" marR="0" lvl="0" indent="0" algn="r" rtl="0">
              <a:spcBef>
                <a:spcPts val="0"/>
              </a:spcBef>
              <a:spcAft>
                <a:spcPts val="0"/>
              </a:spcAft>
              <a:buClr>
                <a:srgbClr val="B4A688"/>
              </a:buClr>
              <a:buSzPts val="1400"/>
              <a:buFont typeface="Cabin"/>
              <a:buNone/>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85" name="Google Shape;85;p10"/>
          <p:cNvSpPr/>
          <p:nvPr/>
        </p:nvSpPr>
        <p:spPr>
          <a:xfrm rot="-2131329">
            <a:off x="396725" y="954341"/>
            <a:ext cx="685800" cy="204310"/>
          </a:xfrm>
          <a:prstGeom prst="flowChartProcess">
            <a:avLst/>
          </a:prstGeom>
          <a:solidFill>
            <a:srgbClr val="FBFBFB">
              <a:alpha val="44705"/>
            </a:srgbClr>
          </a:solidFill>
          <a:ln w="9525"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bin"/>
              <a:ea typeface="Cabin"/>
              <a:cs typeface="Cabin"/>
              <a:sym typeface="Cabin"/>
            </a:endParaRPr>
          </a:p>
        </p:txBody>
      </p:sp>
      <p:sp>
        <p:nvSpPr>
          <p:cNvPr id="86" name="Google Shape;86;p10"/>
          <p:cNvSpPr/>
          <p:nvPr/>
        </p:nvSpPr>
        <p:spPr>
          <a:xfrm rot="2103354" flipH="1">
            <a:off x="5003667" y="936786"/>
            <a:ext cx="649224" cy="204310"/>
          </a:xfrm>
          <a:prstGeom prst="flowChartProcess">
            <a:avLst/>
          </a:prstGeom>
          <a:solidFill>
            <a:srgbClr val="FBFBFB">
              <a:alpha val="44705"/>
            </a:srgbClr>
          </a:solidFill>
          <a:ln w="9525" cap="rnd"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bin"/>
              <a:ea typeface="Cabin"/>
              <a:cs typeface="Cabin"/>
              <a:sym typeface="Cabin"/>
            </a:endParaRPr>
          </a:p>
        </p:txBody>
      </p:sp>
      <p:sp>
        <p:nvSpPr>
          <p:cNvPr id="87" name="Google Shape;87;p10"/>
          <p:cNvSpPr txBox="1">
            <a:spLocks noGrp="1"/>
          </p:cNvSpPr>
          <p:nvPr>
            <p:ph type="body" idx="1"/>
          </p:nvPr>
        </p:nvSpPr>
        <p:spPr>
          <a:xfrm>
            <a:off x="838200" y="4800600"/>
            <a:ext cx="4419600" cy="762000"/>
          </a:xfrm>
          <a:prstGeom prst="rect">
            <a:avLst/>
          </a:prstGeom>
          <a:noFill/>
          <a:ln>
            <a:noFill/>
          </a:ln>
        </p:spPr>
        <p:txBody>
          <a:bodyPr spcFirstLastPara="1" wrap="square" lIns="91425" tIns="91425" rIns="91425" bIns="91425" anchor="ctr" anchorCtr="0"/>
          <a:lstStyle>
            <a:lvl1pPr marL="457200" lvl="0" indent="-228600" algn="l" rtl="0">
              <a:lnSpc>
                <a:spcPct val="114285"/>
              </a:lnSpc>
              <a:spcBef>
                <a:spcPts val="0"/>
              </a:spcBef>
              <a:spcAft>
                <a:spcPts val="0"/>
              </a:spcAft>
              <a:buClr>
                <a:srgbClr val="777777"/>
              </a:buClr>
              <a:buSzPts val="1400"/>
              <a:buFont typeface="Cabin"/>
              <a:buNone/>
              <a:defRPr/>
            </a:lvl1pPr>
            <a:lvl2pPr marL="914400" lvl="1" indent="-317500" rtl="0">
              <a:spcBef>
                <a:spcPts val="550"/>
              </a:spcBef>
              <a:spcAft>
                <a:spcPts val="0"/>
              </a:spcAft>
              <a:buSzPts val="1400"/>
              <a:buChar char="◦"/>
              <a:defRPr/>
            </a:lvl2pPr>
            <a:lvl3pPr marL="1371600" lvl="2" indent="-317500" rtl="0">
              <a:spcBef>
                <a:spcPts val="480"/>
              </a:spcBef>
              <a:spcAft>
                <a:spcPts val="0"/>
              </a:spcAft>
              <a:buSzPts val="14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tile tx="0" ty="0" sx="90000" sy="90000" flip="xy" algn="tl"/>
        </a:blipFill>
        <a:effectLst/>
      </p:bgPr>
    </p:bg>
    <p:spTree>
      <p:nvGrpSpPr>
        <p:cNvPr id="1" name="Shape 9"/>
        <p:cNvGrpSpPr/>
        <p:nvPr/>
      </p:nvGrpSpPr>
      <p:grpSpPr>
        <a:xfrm>
          <a:off x="0" y="0"/>
          <a:ext cx="0" cy="0"/>
          <a:chOff x="0" y="0"/>
          <a:chExt cx="0" cy="0"/>
        </a:xfrm>
      </p:grpSpPr>
      <p:sp>
        <p:nvSpPr>
          <p:cNvPr id="10" name="Google Shape;10;p1"/>
          <p:cNvSpPr/>
          <p:nvPr/>
        </p:nvSpPr>
        <p:spPr>
          <a:xfrm>
            <a:off x="-815927" y="-815922"/>
            <a:ext cx="1638887" cy="1638887"/>
          </a:xfrm>
          <a:prstGeom prst="pie">
            <a:avLst>
              <a:gd name="adj1" fmla="val 0"/>
              <a:gd name="adj2" fmla="val 5402120"/>
            </a:avLst>
          </a:prstGeom>
          <a:solidFill>
            <a:srgbClr val="FEFCF8">
              <a:alpha val="32941"/>
            </a:srgbClr>
          </a:solidFill>
          <a:ln w="9525" cap="rnd" cmpd="sng">
            <a:solidFill>
              <a:srgbClr val="D2C29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bin"/>
              <a:ea typeface="Cabin"/>
              <a:cs typeface="Cabin"/>
              <a:sym typeface="Cabin"/>
            </a:endParaRPr>
          </a:p>
        </p:txBody>
      </p:sp>
      <p:sp>
        <p:nvSpPr>
          <p:cNvPr id="11" name="Google Shape;11;p1"/>
          <p:cNvSpPr/>
          <p:nvPr/>
        </p:nvSpPr>
        <p:spPr>
          <a:xfrm>
            <a:off x="168816" y="21102"/>
            <a:ext cx="1702191" cy="1702191"/>
          </a:xfrm>
          <a:prstGeom prst="ellipse">
            <a:avLst/>
          </a:prstGeom>
          <a:noFill/>
          <a:ln w="27300" cap="rnd" cmpd="sng">
            <a:solidFill>
              <a:srgbClr val="FFF9E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bin"/>
              <a:ea typeface="Cabin"/>
              <a:cs typeface="Cabin"/>
              <a:sym typeface="Cabin"/>
            </a:endParaRPr>
          </a:p>
        </p:txBody>
      </p:sp>
      <p:sp>
        <p:nvSpPr>
          <p:cNvPr id="12" name="Google Shape;12;p1"/>
          <p:cNvSpPr/>
          <p:nvPr/>
        </p:nvSpPr>
        <p:spPr>
          <a:xfrm rot="2315675">
            <a:off x="182881" y="1055077"/>
            <a:ext cx="1125717" cy="1102624"/>
          </a:xfrm>
          <a:prstGeom prst="donut">
            <a:avLst>
              <a:gd name="adj" fmla="val 11833"/>
            </a:avLst>
          </a:prstGeom>
          <a:gradFill>
            <a:gsLst>
              <a:gs pos="0">
                <a:srgbClr val="FFFDFB">
                  <a:alpha val="69803"/>
                </a:srgbClr>
              </a:gs>
              <a:gs pos="70000">
                <a:srgbClr val="FFFFFE">
                  <a:alpha val="54901"/>
                </a:srgbClr>
              </a:gs>
              <a:gs pos="100000">
                <a:srgbClr val="EED08D">
                  <a:alpha val="60000"/>
                </a:srgbClr>
              </a:gs>
            </a:gsLst>
            <a:path path="circle">
              <a:fillToRect r="100000" b="100000"/>
            </a:path>
            <a:tileRect l="-100000" t="-100000"/>
          </a:gradFill>
          <a:ln w="9525" cap="rnd" cmpd="sng">
            <a:solidFill>
              <a:srgbClr val="C6B79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bin"/>
              <a:ea typeface="Cabin"/>
              <a:cs typeface="Cabin"/>
              <a:sym typeface="Cabin"/>
            </a:endParaRPr>
          </a:p>
        </p:txBody>
      </p:sp>
      <p:sp>
        <p:nvSpPr>
          <p:cNvPr id="13" name="Google Shape;13;p1"/>
          <p:cNvSpPr/>
          <p:nvPr/>
        </p:nvSpPr>
        <p:spPr>
          <a:xfrm>
            <a:off x="1012873" y="-54"/>
            <a:ext cx="8131127" cy="685805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bin"/>
              <a:ea typeface="Cabin"/>
              <a:cs typeface="Cabin"/>
              <a:sym typeface="Cabin"/>
            </a:endParaRPr>
          </a:p>
        </p:txBody>
      </p:sp>
      <p:sp>
        <p:nvSpPr>
          <p:cNvPr id="14" name="Google Shape;14;p1"/>
          <p:cNvSpPr txBox="1">
            <a:spLocks noGrp="1"/>
          </p:cNvSpPr>
          <p:nvPr>
            <p:ph type="title"/>
          </p:nvPr>
        </p:nvSpPr>
        <p:spPr>
          <a:xfrm>
            <a:off x="1435608" y="274638"/>
            <a:ext cx="7498080" cy="11430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Clr>
                <a:srgbClr val="562214"/>
              </a:buClr>
              <a:buSzPts val="1400"/>
              <a:buFont typeface="Cabin"/>
              <a:buNone/>
              <a:defRPr/>
            </a:lvl1pPr>
            <a:lvl2pPr marL="0" marR="0" lvl="1" indent="-88900" algn="l" rtl="0">
              <a:spcBef>
                <a:spcPts val="0"/>
              </a:spcBef>
              <a:spcAft>
                <a:spcPts val="0"/>
              </a:spcAft>
              <a:buSzPts val="1400"/>
              <a:buChar char="○"/>
              <a:defRPr/>
            </a:lvl2pPr>
            <a:lvl3pPr marL="0" marR="0" lvl="2" indent="-88900" algn="l" rtl="0">
              <a:spcBef>
                <a:spcPts val="0"/>
              </a:spcBef>
              <a:spcAft>
                <a:spcPts val="0"/>
              </a:spcAft>
              <a:buSzPts val="1400"/>
              <a:buChar char="■"/>
              <a:defRPr/>
            </a:lvl3pPr>
            <a:lvl4pPr marL="0" marR="0" lvl="3" indent="-88900" algn="l" rtl="0">
              <a:spcBef>
                <a:spcPts val="0"/>
              </a:spcBef>
              <a:spcAft>
                <a:spcPts val="0"/>
              </a:spcAft>
              <a:buSzPts val="1400"/>
              <a:buChar char="●"/>
              <a:defRPr/>
            </a:lvl4pPr>
            <a:lvl5pPr marL="0" marR="0" lvl="4" indent="-88900" algn="l" rtl="0">
              <a:spcBef>
                <a:spcPts val="0"/>
              </a:spcBef>
              <a:spcAft>
                <a:spcPts val="0"/>
              </a:spcAft>
              <a:buSzPts val="1400"/>
              <a:buChar char="○"/>
              <a:defRPr/>
            </a:lvl5pPr>
            <a:lvl6pPr marL="0" marR="0" lvl="5" indent="-88900" algn="l" rtl="0">
              <a:spcBef>
                <a:spcPts val="0"/>
              </a:spcBef>
              <a:spcAft>
                <a:spcPts val="0"/>
              </a:spcAft>
              <a:buSzPts val="1400"/>
              <a:buChar char="■"/>
              <a:defRPr/>
            </a:lvl6pPr>
            <a:lvl7pPr marL="0" marR="0" lvl="6" indent="-88900" algn="l" rtl="0">
              <a:spcBef>
                <a:spcPts val="0"/>
              </a:spcBef>
              <a:spcAft>
                <a:spcPts val="0"/>
              </a:spcAft>
              <a:buSzPts val="1400"/>
              <a:buChar char="●"/>
              <a:defRPr/>
            </a:lvl7pPr>
            <a:lvl8pPr marL="0" marR="0" lvl="7" indent="-88900" algn="l" rtl="0">
              <a:spcBef>
                <a:spcPts val="0"/>
              </a:spcBef>
              <a:spcAft>
                <a:spcPts val="0"/>
              </a:spcAft>
              <a:buSzPts val="1400"/>
              <a:buChar char="○"/>
              <a:defRPr/>
            </a:lvl8pPr>
            <a:lvl9pPr marL="0" marR="0" lvl="8" indent="-88900" algn="l" rtl="0">
              <a:spcBef>
                <a:spcPts val="0"/>
              </a:spcBef>
              <a:spcAft>
                <a:spcPts val="0"/>
              </a:spcAft>
              <a:buSzPts val="1400"/>
              <a:buChar char="■"/>
              <a:defRPr/>
            </a:lvl9pPr>
          </a:lstStyle>
          <a:p>
            <a:endParaRPr/>
          </a:p>
        </p:txBody>
      </p:sp>
      <p:sp>
        <p:nvSpPr>
          <p:cNvPr id="15" name="Google Shape;15;p1"/>
          <p:cNvSpPr txBox="1">
            <a:spLocks noGrp="1"/>
          </p:cNvSpPr>
          <p:nvPr>
            <p:ph type="body" idx="1"/>
          </p:nvPr>
        </p:nvSpPr>
        <p:spPr>
          <a:xfrm>
            <a:off x="1435608" y="1447800"/>
            <a:ext cx="7498080" cy="4800600"/>
          </a:xfrm>
          <a:prstGeom prst="rect">
            <a:avLst/>
          </a:prstGeom>
          <a:noFill/>
          <a:ln>
            <a:noFill/>
          </a:ln>
        </p:spPr>
        <p:txBody>
          <a:bodyPr spcFirstLastPara="1" wrap="square" lIns="91425" tIns="91425" rIns="91425" bIns="91425" anchor="t" anchorCtr="0"/>
          <a:lstStyle>
            <a:lvl1pPr marL="457200" marR="0" lvl="0" indent="-317500" algn="l" rtl="0">
              <a:lnSpc>
                <a:spcPct val="100000"/>
              </a:lnSpc>
              <a:spcBef>
                <a:spcPts val="600"/>
              </a:spcBef>
              <a:spcAft>
                <a:spcPts val="0"/>
              </a:spcAft>
              <a:buClr>
                <a:schemeClr val="accent1"/>
              </a:buClr>
              <a:buSzPts val="1400"/>
              <a:buFont typeface="Noto Symbol"/>
              <a:buChar char="●"/>
              <a:defRPr/>
            </a:lvl1pPr>
            <a:lvl2pPr marL="914400" marR="0" lvl="1" indent="-317500" algn="l" rtl="0">
              <a:lnSpc>
                <a:spcPct val="100000"/>
              </a:lnSpc>
              <a:spcBef>
                <a:spcPts val="550"/>
              </a:spcBef>
              <a:spcAft>
                <a:spcPts val="0"/>
              </a:spcAft>
              <a:buClr>
                <a:schemeClr val="accent1"/>
              </a:buClr>
              <a:buSzPts val="1400"/>
              <a:buFont typeface="Verdana"/>
              <a:buChar char="◦"/>
              <a:defRPr/>
            </a:lvl2pPr>
            <a:lvl3pPr marL="1371600" marR="0" lvl="2" indent="-317500" algn="l" rtl="0">
              <a:lnSpc>
                <a:spcPct val="100000"/>
              </a:lnSpc>
              <a:spcBef>
                <a:spcPts val="480"/>
              </a:spcBef>
              <a:spcAft>
                <a:spcPts val="0"/>
              </a:spcAft>
              <a:buClr>
                <a:schemeClr val="accent2"/>
              </a:buClr>
              <a:buSzPts val="1400"/>
              <a:buFont typeface="Noto Symbol"/>
              <a:buChar char="⚫"/>
              <a:defRPr/>
            </a:lvl3pPr>
            <a:lvl4pPr marL="1828800" marR="0" lvl="3" indent="-317500" algn="l" rtl="0">
              <a:lnSpc>
                <a:spcPct val="100000"/>
              </a:lnSpc>
              <a:spcBef>
                <a:spcPts val="400"/>
              </a:spcBef>
              <a:spcAft>
                <a:spcPts val="0"/>
              </a:spcAft>
              <a:buClr>
                <a:schemeClr val="accent3"/>
              </a:buClr>
              <a:buSzPts val="1400"/>
              <a:buFont typeface="Noto Symbol"/>
              <a:buChar char="⚫"/>
              <a:defRPr/>
            </a:lvl4pPr>
            <a:lvl5pPr marL="2286000" marR="0" lvl="4" indent="-317500" algn="l" rtl="0">
              <a:lnSpc>
                <a:spcPct val="100000"/>
              </a:lnSpc>
              <a:spcBef>
                <a:spcPts val="400"/>
              </a:spcBef>
              <a:spcAft>
                <a:spcPts val="0"/>
              </a:spcAft>
              <a:buClr>
                <a:schemeClr val="accent4"/>
              </a:buClr>
              <a:buSzPts val="1400"/>
              <a:buFont typeface="Noto Symbol"/>
              <a:buChar char="⚫"/>
              <a:defRPr/>
            </a:lvl5pPr>
            <a:lvl6pPr marL="2743200" marR="0" lvl="5" indent="-317500" algn="l" rtl="0">
              <a:lnSpc>
                <a:spcPct val="100000"/>
              </a:lnSpc>
              <a:spcBef>
                <a:spcPts val="400"/>
              </a:spcBef>
              <a:spcAft>
                <a:spcPts val="0"/>
              </a:spcAft>
              <a:buClr>
                <a:schemeClr val="accent5"/>
              </a:buClr>
              <a:buSzPts val="1400"/>
              <a:buFont typeface="Noto Symbol"/>
              <a:buChar char="⚫"/>
              <a:defRPr/>
            </a:lvl6pPr>
            <a:lvl7pPr marL="3200400" marR="0" lvl="6" indent="-317500" algn="l" rtl="0">
              <a:lnSpc>
                <a:spcPct val="100000"/>
              </a:lnSpc>
              <a:spcBef>
                <a:spcPts val="400"/>
              </a:spcBef>
              <a:spcAft>
                <a:spcPts val="0"/>
              </a:spcAft>
              <a:buClr>
                <a:schemeClr val="accent6"/>
              </a:buClr>
              <a:buSzPts val="1400"/>
              <a:buFont typeface="Noto Symbol"/>
              <a:buChar char="⚫"/>
              <a:defRPr/>
            </a:lvl7pPr>
            <a:lvl8pPr marL="3657600" marR="0" lvl="7" indent="-317500" algn="l" rtl="0">
              <a:lnSpc>
                <a:spcPct val="100000"/>
              </a:lnSpc>
              <a:spcBef>
                <a:spcPts val="400"/>
              </a:spcBef>
              <a:spcAft>
                <a:spcPts val="0"/>
              </a:spcAft>
              <a:buClr>
                <a:schemeClr val="accent6"/>
              </a:buClr>
              <a:buSzPts val="1400"/>
              <a:buFont typeface="Noto Symbol"/>
              <a:buChar char="⚫"/>
              <a:defRPr/>
            </a:lvl8pPr>
            <a:lvl9pPr marL="4114800" marR="0" lvl="8" indent="-317500" algn="l" rtl="0">
              <a:lnSpc>
                <a:spcPct val="100000"/>
              </a:lnSpc>
              <a:spcBef>
                <a:spcPts val="400"/>
              </a:spcBef>
              <a:spcAft>
                <a:spcPts val="0"/>
              </a:spcAft>
              <a:buClr>
                <a:schemeClr val="accent6"/>
              </a:buClr>
              <a:buSzPts val="1400"/>
              <a:buFont typeface="Noto Symbol"/>
              <a:buChar char="⚫"/>
              <a:defRPr/>
            </a:lvl9pPr>
          </a:lstStyle>
          <a:p>
            <a:endParaRPr/>
          </a:p>
        </p:txBody>
      </p:sp>
      <p:sp>
        <p:nvSpPr>
          <p:cNvPr id="16" name="Google Shape;16;p1"/>
          <p:cNvSpPr txBox="1">
            <a:spLocks noGrp="1"/>
          </p:cNvSpPr>
          <p:nvPr>
            <p:ph type="dt" idx="10"/>
          </p:nvPr>
        </p:nvSpPr>
        <p:spPr>
          <a:xfrm>
            <a:off x="3581400" y="6305550"/>
            <a:ext cx="2133600" cy="476250"/>
          </a:xfrm>
          <a:prstGeom prst="rect">
            <a:avLst/>
          </a:prstGeom>
          <a:noFill/>
          <a:ln>
            <a:noFill/>
          </a:ln>
        </p:spPr>
        <p:txBody>
          <a:bodyPr spcFirstLastPara="1" wrap="square" lIns="91425" tIns="91425" rIns="91425" bIns="91425" anchor="b" anchorCtr="0"/>
          <a:lstStyle>
            <a:lvl1pPr marL="0" marR="0" lvl="0" indent="-88900" algn="r"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17" name="Google Shape;17;p1"/>
          <p:cNvSpPr txBox="1">
            <a:spLocks noGrp="1"/>
          </p:cNvSpPr>
          <p:nvPr>
            <p:ph type="ftr" idx="11"/>
          </p:nvPr>
        </p:nvSpPr>
        <p:spPr>
          <a:xfrm>
            <a:off x="5715000" y="6305550"/>
            <a:ext cx="2895600" cy="476250"/>
          </a:xfrm>
          <a:prstGeom prst="rect">
            <a:avLst/>
          </a:prstGeom>
          <a:noFill/>
          <a:ln>
            <a:noFill/>
          </a:ln>
        </p:spPr>
        <p:txBody>
          <a:bodyPr spcFirstLastPara="1" wrap="square" lIns="91425" tIns="91425" rIns="91425" bIns="91425" anchor="b" anchorCtr="0"/>
          <a:lstStyle>
            <a:lvl1pPr marL="0" marR="0" lvl="0" indent="-88900" algn="l" rtl="0">
              <a:spcBef>
                <a:spcPts val="0"/>
              </a:spcBef>
              <a:spcAft>
                <a:spcPts val="0"/>
              </a:spcAft>
              <a:buSzPts val="1400"/>
              <a:buChar char="●"/>
              <a:defRPr/>
            </a:lvl1pPr>
            <a:lvl2pPr marL="457200" marR="0" lvl="1" indent="-88900" algn="l" rtl="0">
              <a:spcBef>
                <a:spcPts val="0"/>
              </a:spcBef>
              <a:spcAft>
                <a:spcPts val="0"/>
              </a:spcAft>
              <a:buSzPts val="1400"/>
              <a:buChar char="○"/>
              <a:defRPr/>
            </a:lvl2pPr>
            <a:lvl3pPr marL="914400" marR="0" lvl="2" indent="-88900" algn="l" rtl="0">
              <a:spcBef>
                <a:spcPts val="0"/>
              </a:spcBef>
              <a:spcAft>
                <a:spcPts val="0"/>
              </a:spcAft>
              <a:buSzPts val="1400"/>
              <a:buChar char="■"/>
              <a:defRPr/>
            </a:lvl3pPr>
            <a:lvl4pPr marL="1371600" marR="0" lvl="3" indent="-88900" algn="l" rtl="0">
              <a:spcBef>
                <a:spcPts val="0"/>
              </a:spcBef>
              <a:spcAft>
                <a:spcPts val="0"/>
              </a:spcAft>
              <a:buSzPts val="1400"/>
              <a:buChar char="●"/>
              <a:defRPr/>
            </a:lvl4pPr>
            <a:lvl5pPr marL="1828800" marR="0" lvl="4" indent="-88900" algn="l" rtl="0">
              <a:spcBef>
                <a:spcPts val="0"/>
              </a:spcBef>
              <a:spcAft>
                <a:spcPts val="0"/>
              </a:spcAft>
              <a:buSzPts val="1400"/>
              <a:buChar char="○"/>
              <a:defRPr/>
            </a:lvl5pPr>
            <a:lvl6pPr marL="2286000" marR="0" lvl="5" indent="-88900" algn="l" rtl="0">
              <a:spcBef>
                <a:spcPts val="0"/>
              </a:spcBef>
              <a:spcAft>
                <a:spcPts val="0"/>
              </a:spcAft>
              <a:buSzPts val="1400"/>
              <a:buChar char="■"/>
              <a:defRPr/>
            </a:lvl6pPr>
            <a:lvl7pPr marL="2743200" marR="0" lvl="6" indent="-88900" algn="l" rtl="0">
              <a:spcBef>
                <a:spcPts val="0"/>
              </a:spcBef>
              <a:spcAft>
                <a:spcPts val="0"/>
              </a:spcAft>
              <a:buSzPts val="1400"/>
              <a:buChar char="●"/>
              <a:defRPr/>
            </a:lvl7pPr>
            <a:lvl8pPr marL="3200400" marR="0" lvl="7" indent="-88900" algn="l" rtl="0">
              <a:spcBef>
                <a:spcPts val="0"/>
              </a:spcBef>
              <a:spcAft>
                <a:spcPts val="0"/>
              </a:spcAft>
              <a:buSzPts val="1400"/>
              <a:buChar char="○"/>
              <a:defRPr/>
            </a:lvl8pPr>
            <a:lvl9pPr marL="3657600" marR="0" lvl="8" indent="-88900" algn="l" rtl="0">
              <a:spcBef>
                <a:spcPts val="0"/>
              </a:spcBef>
              <a:spcAft>
                <a:spcPts val="0"/>
              </a:spcAft>
              <a:buSzPts val="1400"/>
              <a:buChar char="■"/>
              <a:defRPr/>
            </a:lvl9pPr>
          </a:lstStyle>
          <a:p>
            <a:endParaRPr/>
          </a:p>
        </p:txBody>
      </p:sp>
      <p:sp>
        <p:nvSpPr>
          <p:cNvPr id="18" name="Google Shape;18;p1"/>
          <p:cNvSpPr txBox="1">
            <a:spLocks noGrp="1"/>
          </p:cNvSpPr>
          <p:nvPr>
            <p:ph type="sldNum" idx="12"/>
          </p:nvPr>
        </p:nvSpPr>
        <p:spPr>
          <a:xfrm>
            <a:off x="8613648" y="6305550"/>
            <a:ext cx="457200" cy="476250"/>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1200" b="0" i="0" u="none" strike="noStrike" cap="none">
                <a:solidFill>
                  <a:srgbClr val="B4A688"/>
                </a:solidFill>
                <a:latin typeface="Cabin"/>
                <a:ea typeface="Cabin"/>
                <a:cs typeface="Cabin"/>
                <a:sym typeface="Cabin"/>
              </a:defRPr>
            </a:lvl1pPr>
            <a:lvl2pPr marL="0" marR="0" lvl="1" indent="0" algn="ctr" rtl="0">
              <a:spcBef>
                <a:spcPts val="0"/>
              </a:spcBef>
              <a:buNone/>
              <a:defRPr sz="1200" b="0" i="0" u="none" strike="noStrike" cap="none">
                <a:solidFill>
                  <a:srgbClr val="B4A688"/>
                </a:solidFill>
                <a:latin typeface="Cabin"/>
                <a:ea typeface="Cabin"/>
                <a:cs typeface="Cabin"/>
                <a:sym typeface="Cabin"/>
              </a:defRPr>
            </a:lvl2pPr>
            <a:lvl3pPr marL="0" marR="0" lvl="2" indent="0" algn="ctr" rtl="0">
              <a:spcBef>
                <a:spcPts val="0"/>
              </a:spcBef>
              <a:buNone/>
              <a:defRPr sz="1200" b="0" i="0" u="none" strike="noStrike" cap="none">
                <a:solidFill>
                  <a:srgbClr val="B4A688"/>
                </a:solidFill>
                <a:latin typeface="Cabin"/>
                <a:ea typeface="Cabin"/>
                <a:cs typeface="Cabin"/>
                <a:sym typeface="Cabin"/>
              </a:defRPr>
            </a:lvl3pPr>
            <a:lvl4pPr marL="0" marR="0" lvl="3" indent="0" algn="ctr" rtl="0">
              <a:spcBef>
                <a:spcPts val="0"/>
              </a:spcBef>
              <a:buNone/>
              <a:defRPr sz="1200" b="0" i="0" u="none" strike="noStrike" cap="none">
                <a:solidFill>
                  <a:srgbClr val="B4A688"/>
                </a:solidFill>
                <a:latin typeface="Cabin"/>
                <a:ea typeface="Cabin"/>
                <a:cs typeface="Cabin"/>
                <a:sym typeface="Cabin"/>
              </a:defRPr>
            </a:lvl4pPr>
            <a:lvl5pPr marL="0" marR="0" lvl="4" indent="0" algn="ctr" rtl="0">
              <a:spcBef>
                <a:spcPts val="0"/>
              </a:spcBef>
              <a:buNone/>
              <a:defRPr sz="1200" b="0" i="0" u="none" strike="noStrike" cap="none">
                <a:solidFill>
                  <a:srgbClr val="B4A688"/>
                </a:solidFill>
                <a:latin typeface="Cabin"/>
                <a:ea typeface="Cabin"/>
                <a:cs typeface="Cabin"/>
                <a:sym typeface="Cabin"/>
              </a:defRPr>
            </a:lvl5pPr>
            <a:lvl6pPr marL="0" marR="0" lvl="5" indent="0" algn="ctr" rtl="0">
              <a:spcBef>
                <a:spcPts val="0"/>
              </a:spcBef>
              <a:buNone/>
              <a:defRPr sz="1200" b="0" i="0" u="none" strike="noStrike" cap="none">
                <a:solidFill>
                  <a:srgbClr val="B4A688"/>
                </a:solidFill>
                <a:latin typeface="Cabin"/>
                <a:ea typeface="Cabin"/>
                <a:cs typeface="Cabin"/>
                <a:sym typeface="Cabin"/>
              </a:defRPr>
            </a:lvl6pPr>
            <a:lvl7pPr marL="0" marR="0" lvl="6" indent="0" algn="ctr" rtl="0">
              <a:spcBef>
                <a:spcPts val="0"/>
              </a:spcBef>
              <a:buNone/>
              <a:defRPr sz="1200" b="0" i="0" u="none" strike="noStrike" cap="none">
                <a:solidFill>
                  <a:srgbClr val="B4A688"/>
                </a:solidFill>
                <a:latin typeface="Cabin"/>
                <a:ea typeface="Cabin"/>
                <a:cs typeface="Cabin"/>
                <a:sym typeface="Cabin"/>
              </a:defRPr>
            </a:lvl7pPr>
            <a:lvl8pPr marL="0" marR="0" lvl="7" indent="0" algn="ctr" rtl="0">
              <a:spcBef>
                <a:spcPts val="0"/>
              </a:spcBef>
              <a:buNone/>
              <a:defRPr sz="1200" b="0" i="0" u="none" strike="noStrike" cap="none">
                <a:solidFill>
                  <a:srgbClr val="B4A688"/>
                </a:solidFill>
                <a:latin typeface="Cabin"/>
                <a:ea typeface="Cabin"/>
                <a:cs typeface="Cabin"/>
                <a:sym typeface="Cabin"/>
              </a:defRPr>
            </a:lvl8pPr>
            <a:lvl9pPr marL="0" marR="0" lvl="8" indent="0" algn="ctr" rtl="0">
              <a:spcBef>
                <a:spcPts val="0"/>
              </a:spcBef>
              <a:buNone/>
              <a:defRPr sz="1200" b="0" i="0" u="none" strike="noStrike" cap="none">
                <a:solidFill>
                  <a:srgbClr val="B4A688"/>
                </a:solidFill>
                <a:latin typeface="Cabin"/>
                <a:ea typeface="Cabin"/>
                <a:cs typeface="Cabin"/>
                <a:sym typeface="Cabin"/>
              </a:defRPr>
            </a:lvl9pPr>
          </a:lstStyle>
          <a:p>
            <a:pPr marL="0" lvl="0" indent="0" algn="ctr" rtl="0">
              <a:spcBef>
                <a:spcPts val="0"/>
              </a:spcBef>
              <a:spcAft>
                <a:spcPts val="0"/>
              </a:spcAft>
              <a:buNone/>
            </a:pPr>
            <a:fld id="{00000000-1234-1234-1234-123412341234}" type="slidenum">
              <a:rPr lang="en-US"/>
              <a:t>‹#›</a:t>
            </a:fld>
            <a:endParaRPr/>
          </a:p>
        </p:txBody>
      </p:sp>
      <p:sp>
        <p:nvSpPr>
          <p:cNvPr id="19" name="Google Shape;19;p1"/>
          <p:cNvSpPr/>
          <p:nvPr/>
        </p:nvSpPr>
        <p:spPr>
          <a:xfrm>
            <a:off x="1014984" y="-54"/>
            <a:ext cx="73152" cy="685805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bin"/>
              <a:ea typeface="Cabin"/>
              <a:cs typeface="Cabin"/>
              <a:sym typeface="Cabin"/>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89.jpg"/></Relationships>
</file>

<file path=ppt/slides/_rels/slide10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98.gif"/><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11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4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4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4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www.youtube.com/watch?v=fjv0MYIFYsg"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7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7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60.jp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62.jpg"/></Relationships>
</file>

<file path=ppt/slides/_rels/slide7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87.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9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3"/>
          <p:cNvSpPr txBox="1">
            <a:spLocks noGrp="1"/>
          </p:cNvSpPr>
          <p:nvPr>
            <p:ph type="ctrTitle"/>
          </p:nvPr>
        </p:nvSpPr>
        <p:spPr>
          <a:xfrm>
            <a:off x="1432560" y="359898"/>
            <a:ext cx="7406640" cy="1472184"/>
          </a:xfrm>
          <a:prstGeom prst="rect">
            <a:avLst/>
          </a:prstGeom>
          <a:noFill/>
          <a:ln>
            <a:noFill/>
          </a:ln>
        </p:spPr>
        <p:txBody>
          <a:bodyPr spcFirstLastPara="1" wrap="square" lIns="91425" tIns="45700" rIns="91425" bIns="45700" anchor="b"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Period 4 1800-1848</a:t>
            </a:r>
            <a:endParaRPr sz="4300" b="0" i="0" u="none" strike="noStrike" cap="none">
              <a:solidFill>
                <a:srgbClr val="562214"/>
              </a:solidFill>
              <a:latin typeface="Cabin"/>
              <a:ea typeface="Cabin"/>
              <a:cs typeface="Cabin"/>
              <a:sym typeface="Cabin"/>
            </a:endParaRPr>
          </a:p>
        </p:txBody>
      </p:sp>
      <p:sp>
        <p:nvSpPr>
          <p:cNvPr id="105" name="Google Shape;105;p13"/>
          <p:cNvSpPr txBox="1">
            <a:spLocks noGrp="1"/>
          </p:cNvSpPr>
          <p:nvPr>
            <p:ph type="subTitle" idx="1"/>
          </p:nvPr>
        </p:nvSpPr>
        <p:spPr>
          <a:xfrm>
            <a:off x="1432560" y="1850064"/>
            <a:ext cx="7406640" cy="1752600"/>
          </a:xfrm>
          <a:prstGeom prst="rect">
            <a:avLst/>
          </a:prstGeom>
          <a:noFill/>
          <a:ln>
            <a:noFill/>
          </a:ln>
        </p:spPr>
        <p:txBody>
          <a:bodyPr spcFirstLastPara="1" wrap="square" lIns="91425" tIns="0" rIns="91425" bIns="45700" anchor="t" anchorCtr="0">
            <a:noAutofit/>
          </a:bodyPr>
          <a:lstStyle/>
          <a:p>
            <a:pPr marL="27432" marR="0" lvl="0" indent="-2032" algn="l" rtl="0">
              <a:lnSpc>
                <a:spcPct val="100000"/>
              </a:lnSpc>
              <a:spcBef>
                <a:spcPts val="0"/>
              </a:spcBef>
              <a:spcAft>
                <a:spcPts val="0"/>
              </a:spcAft>
              <a:buClr>
                <a:schemeClr val="accent1"/>
              </a:buClr>
              <a:buFont typeface="Noto Symbol"/>
              <a:buNone/>
            </a:pPr>
            <a:r>
              <a:rPr lang="en-US" sz="2600" b="0" i="0" u="none" strike="noStrike" cap="none">
                <a:solidFill>
                  <a:srgbClr val="341108"/>
                </a:solidFill>
                <a:latin typeface="Cabin"/>
                <a:ea typeface="Cabin"/>
                <a:cs typeface="Cabin"/>
                <a:sym typeface="Cabin"/>
              </a:rPr>
              <a:t>In a nutshell: </a:t>
            </a:r>
            <a:endParaRPr/>
          </a:p>
          <a:p>
            <a:pPr marL="27432" marR="0" lvl="0" indent="-2032" algn="l" rtl="0">
              <a:lnSpc>
                <a:spcPct val="100000"/>
              </a:lnSpc>
              <a:spcBef>
                <a:spcPts val="600"/>
              </a:spcBef>
              <a:spcAft>
                <a:spcPts val="0"/>
              </a:spcAft>
              <a:buClr>
                <a:schemeClr val="accent1"/>
              </a:buClr>
              <a:buFont typeface="Noto Symbol"/>
              <a:buNone/>
            </a:pPr>
            <a:r>
              <a:rPr lang="en-US" sz="2600" b="0" i="0" u="none" strike="noStrike" cap="none">
                <a:solidFill>
                  <a:srgbClr val="341108"/>
                </a:solidFill>
                <a:latin typeface="Cabin"/>
                <a:ea typeface="Cabin"/>
                <a:cs typeface="Cabin"/>
                <a:sym typeface="Cabin"/>
              </a:rPr>
              <a:t>The new republic struggled to define and extend democratic ideals in the face of rapid economic, territorial, and demographic changes.</a:t>
            </a:r>
            <a:endParaRPr sz="2600" b="0" i="0" u="none" strike="noStrike" cap="none">
              <a:solidFill>
                <a:srgbClr val="341108"/>
              </a:solidFill>
              <a:latin typeface="Cabin"/>
              <a:ea typeface="Cabin"/>
              <a:cs typeface="Cabin"/>
              <a:sym typeface="Cabin"/>
            </a:endParaRPr>
          </a:p>
        </p:txBody>
      </p:sp>
      <p:pic>
        <p:nvPicPr>
          <p:cNvPr id="106" name="Google Shape;106;p13" descr="http://uudb.org/images/thomasjefferson.jpg"/>
          <p:cNvPicPr preferRelativeResize="0"/>
          <p:nvPr/>
        </p:nvPicPr>
        <p:blipFill rotWithShape="1">
          <a:blip r:embed="rId3">
            <a:alphaModFix/>
          </a:blip>
          <a:srcRect/>
          <a:stretch/>
        </p:blipFill>
        <p:spPr>
          <a:xfrm>
            <a:off x="1371600" y="4038600"/>
            <a:ext cx="1524000" cy="2314575"/>
          </a:xfrm>
          <a:prstGeom prst="rect">
            <a:avLst/>
          </a:prstGeom>
          <a:noFill/>
          <a:ln>
            <a:noFill/>
          </a:ln>
        </p:spPr>
      </p:pic>
      <p:pic>
        <p:nvPicPr>
          <p:cNvPr id="107" name="Google Shape;107;p13" descr="https://encrypted-tbn3.gstatic.com/images?q=tbn:ANd9GcTwPxKJlLwpYeT_e5RIfdO4w4PGvU_DgtcAODilJUAAayfU1vnVhg"/>
          <p:cNvPicPr preferRelativeResize="0"/>
          <p:nvPr/>
        </p:nvPicPr>
        <p:blipFill rotWithShape="1">
          <a:blip r:embed="rId4">
            <a:alphaModFix/>
          </a:blip>
          <a:srcRect/>
          <a:stretch/>
        </p:blipFill>
        <p:spPr>
          <a:xfrm>
            <a:off x="3200400" y="4038600"/>
            <a:ext cx="3200400" cy="2315442"/>
          </a:xfrm>
          <a:prstGeom prst="rect">
            <a:avLst/>
          </a:prstGeom>
          <a:noFill/>
          <a:ln>
            <a:noFill/>
          </a:ln>
        </p:spPr>
      </p:pic>
      <p:sp>
        <p:nvSpPr>
          <p:cNvPr id="108" name="Google Shape;108;p13" descr="data:image/jpeg;base64,/9j/4AAQSkZJRgABAQAAAQABAAD/2wCEAAkGBhQSERUUEhQUFBQVFBQUFBQVFBQUFBQUFBQVFBQUFxQXHCYeFxkkGRQUHy8gIycpLCwsFR4xNTAqNSYrLCkBCQoKDgwOGA8PFykcHRwpLCkpKSkpLCwsKSksKSwpKSkpLCkpKSwsKSksKSwsLCwpKSwpKSwpKSkpKSkpKSksKf/AABEIAPcAzAMBIgACEQEDEQH/xAAcAAADAQADAQEAAAAAAAAAAAAAAQIDBAUGBwj/xAA6EAACAQIEBAUBBgUCBwAAAAAAAQIDEQQSITEFBkFREyJhcZGBMkKhscHwB1Ji0eEjJBQzNHKCsvH/xAAYAQEBAQEBAAAAAAAAAAAAAAABAAIDBP/EACERAQEBAQACAgMAAwAAAAAAAAABEQIhMQMSIkFRE2Fx/9oADAMBAAIRAxEAPwD4sMIgcncMTY2JkiRQkhplVA2ADREIBASMTYASK4gBsQLhcBkCRaBRGFOEITQ0iKrhclgiOqSGiLgmSVcllXJcSgoQ7BYESAANEk2GkVlHlDTIiwjRxFlLViAKcSqdFyaS1b6IRjMdjvaXJ9ZxzSWVeqd/yOZwnlDxYVLO81B5I66yulsld6X+UGh5VxCx6OhybV++smvXr+F/wObh+UIyW8rbXS2d/QtWx46w0dvxjgMqEv5o3spfozqh04ExBYqwHE2HYdhpEkOJJrKJFhlFiLBFDsO4hViosgZkgBXGyQsVFEo0RNQgKsQ0ZaC1LhuuvvsNLQnOSzJ5XWpeZqKb8zS69T2/JnLSk43koylu2neK7pWu/Q6rhXBs3mU3C2ueL1XdTjuvfZ/l2a4pKj/083mb1qNNyk+93qx3y5dXZ4fYsNyzQjDW+32ne346WPB8w8NlQnJ4Z5lvO6TV0t1rvbp2t7nS0OC4it/qVq9RP/uk3r00v+BvTxlbDeV5pxbv5kpeikm1dPb4O3VnU9Y4c7L71xHxXERcXUhUjH+Zxdmvd6W9j0eFw0cTTbg7TjGUoytaMlGLdn22sdbxTEzqtZnLKvLTp62lLS7fZblV+PLD4V0aWk5ReeSTyrMrNLS9znM56/015seM4jxHO5Rlrql6ONrfK0+Dh4fgyrU5ShpODleP3ZJa6dnbp6fGfha3k7a9b9DtOUMa1XnTUVKFRp7XcZRvZp9NzM8um/V5nKTc5nFKWWrOK2zO3s9V+ZxVEnb/AISQ1EaKUy0YqcdDFsuczNMoLSsJI0IFmgYAmKCYMLCYJcImqMYs1iZrfJZQSKIcgb9FKRvw3AOtUUEt/wB3ZhlPpnJPLKeEhWsruVVuS+0rRVlb0tf6m5HLu5NdRhuDXqRoQul9+VtbfvodpTwPhYtJpKOW0Yv0bvfu27ftHZcLwkoVsyWs25ei2kl8SZzOVcOsRiKtSfSbUU/6W1+/YLkjltteh4Hy5m/1Kq1fTsu1uh2nEOWKc1tZrZ+v0O94Nh0c/F4dPoZu5rP7fOcdwuMssZJqUZO779H9Ti4zlylJ/ZTXS/TTou57fG4LM9vroddicKkvyZddfby6cc4+G81cteFUaS0e3ucfktZK6a+0tUn11Stp7s+ic18GdWLy7rXX5Pm2A4hLDYlTjo01JdV7P0ui4uVrubHM5q4dB+eOj1eu9k3eP6p+h5NSPWcx4vPTUqf2enWy2y37o8pKJu+zxfAnMhoVwZYrdNiZTFYgBFCJExoTRSiIIGxoTAhGiZKRUUFajR7GTNjOxmOlCR9q/htxmFPDQozjdS0b0t5tpJ9Hayfsj4ofReW6E3hoVabu4tJxX9O2++iN8283Y4/LNmPZVcIvGsnms2/KmlTivva+6Wu9zhfw/bz1n0dSbT/8rI5uL5prSw8oujGhaNp1G1mfRKMUvtPu9vU6/lKrGk1H029b7v5/MvkzPDjxuvpHB8daVn9Dvas9L2PI4ZWqKbdoxV5f2/fc5HFua1QcVOKTknJRc0mox+1J6aJHKTrqeGrmu4nTv0j9Tg+GpNxau12/B6nzPEfxfl4jyq0U9lBONr9W5Jv4Pd8J43GvT8em1Zwd73Vmlfr7BP46ZjgcZyU4tycY++n66nxHm7CqM4zhqnfbVd0tPdnpeIY/E4qpUqxV4QnrKTSS/pTujz3H+KZ7twyekXeOnrv2+Eb4+sa6nTo6fEfK46pXvpZr8Tiyld7kVIef3t+RpCn1N3wzx5qHAGjZRM5xM66XnEtiKyEOIsmICkhBFWFYASUOwrghEXBGiM0VEzW4tkspomTCNM7no+WeaZ4fyq9m0+rs/bqecZ6DkWjCWMpeLbJF5mtfNZaR07uxty69eXucRias4xnWuo2vGD311zSS+beiMuXuIf7idtdY/B63m/CRlSzRtFZXmemi+9c8NyzKH/E3T0bdvWy/yHyT6+3Lj8vT0/M1Cr4ilmllyrKl/Ne+3X6mGA8Wta8IVKzhJQnW1hSp5pTTa0TlOpor6Ja7I9jg4wq2U0pLs9TtsRw6KjZRS00SstOn4HPb63w6+J7nl8v4fym6jzYzw4zbk0owjHRPy3jT7q/V27s+g8O4clh5UopRi4PptpY0w3A1d1JWv0V7nLp1krfDRnqfs3rfD5dX5Vi8G6Uln8yblpeLi23FX2zNttqzffoeNx3C5KlKMk1ldle32Xp07Ox9fxVDw68015ZPb56Hk+b8ipza3t9fYJbkdc2vj6lZnMVRPY49WH+pL3f5nIpw7HXrGfjl8hRMqjNpMwlIzy69ek9A6EgbcisUkTcq5ImhFNCFioSGgS0E/QUpFXJiXFAWjIkhphKJl09xnY7Dgtd060ZJ2aafw0/0OA3ol2f9v7FQm76GnOzXu+auYqleNOjBuzSvpbbv6GNThksMoy6OCkpLXzOz17aHS4TiWSVOpJXyaS767PU+gurSnhHXoSTtGUfDfqnfR7aX02Od62/kpxk/H27jljjHiU16b/meqw2Jk2k3dWuvS2/0PmHJuNstespfS+p7+nW/5T6eZP0urr6HKt6508XOrUVKH2d5y6JLpf12Op4nxv8A4ecoOjUlkk25Rj5VG+jv9dtzu8LilCHa7lr3d/8ABxcbxeFstRwUXp5rO666DObm2j7eckeQxvOkK2OjFuys1fvKSVm/qvzPN8+1GpqzdpaNeqe/taxzOMcMwdHEeJCavmzRjfy2fX5v8HT80YtVPCktnG1/ZvUI6eZfWPJOkrt76iuddHGyT3v7nIw+LzOzVn0O3XHUHHy8evTkVImTpHIcGV4ehiXHW864DiTlZynBGdWJudON4YtDQIdzTOCwk/RFXEmMZrJFIixoNZgTLgZrc2gZrcDQpspxFLQGmbKihhBDqkbxm9ezVjB4ucE0pSUXuk2r/TqVVxGVa/RHXSqNu7LjnfbPydSevb6PyvmyRck0qsM8fWzauvhnvOFcRvT82uV/l3+h03DeHqfD8C1o/CUVJX0k45l/6yHh6jp1XGemZa22v92S9/0OPyT69Djr7R6jGrxafhKWW7vm7J2bs++5suBYSlC7i6krauo87+GrJHTYXGNWWzWn073O0wkc6alLS2nb2M/bXXnZ6rx/MGHpOL8kU3J6JJWil2XqeP47xHPaX8lN398rij3HNGEioSd9V2PlXGK1oJfzO79l/k1xN6w/J1c2unsNMQ4nteF3GGqucL/eW/qCk+rOuweJyS9Ho/7nZ5L6o8vfP1r3fH195P6hu5EkbzXYxqmY6dRx7iUhyMzrHC+FtmlKaS1in7uX6MxLUhYrJDuEmum2nzbX8bghEVHc1pGKNab2M1qNJ+m3QzuaTsZsI1TiTVq5fctd2cKtUux5m0d9fWJnK+pmVMlnePLX1b+HHNMMRQhw+rJU60X/ALacn5KlpOSpN/dnrKKfVO26Wb12P4K6scs4VIzi7JqEm4y7XSs19dT89xk07rRrVNdH3OfjOPYitrVr1qj0+3VnPbRfaZjvidezz1efT6rxDH1KOk4ZsumdXjJLs09Tg0+eLK1n79/36HyuU29237sk5/4J/XWfNZ+nu+N83501miu+t38I8Xi8TnlfotF7GA0jpzxOWOu70GylsKELhNm2Csdjw6v90665VOpZpmeuftMb47+t121QymxutdXXYhs88j23rUTZmatmdjccugUrkNlJGnKs0+hSRJopFVEmkGRYuIVuNiZE1Ktt/wDJxp4pvbRBzzaeu5BWr306GLASO0mPNbb7OZBciDUZoNqULmvDeGzrzy01dpXk+kY3Scn2Wq+Tl8V4asPpmzPVfd9OibCqOskQNiFGmFxqIwITJZcmiGyQTC4himtKrY3VZNHEuOLM3nWuerHJbFciMy0Yx13Q0VEkWYhQ2OxKHchF3HmsQjOq9bFmm3IzqSuSmUyGdHCtEyWKLKbIkyWUJkHs+W+C04YeeIqS2WzvlS31stX6XPLcSxni1HJK0furRWXsjkY7iLdKFGOkYpOf9U/8f3OvsE/pTYYCbEGK4hig0IbYWJCwWAdiJRQxjBJkXCr3M2BZqlscm4IzpSNDFjruoTG2ShkF5tDJIbkOAxnq6icbEM3avuZSRqMoKuJhcQABhckYXEDAkAWKURCRqJtGh3LyhqxgoDymiiUqLIsMo8pvChc1jh1fUE4dilE5U4JGUmScdollSEICZvGZlFFJhY1LimTJjjsZykEjVoKiyCkzTC7kS3KUiZMEliYyTQNsBAyRhYSKQJcIG0IE09C8wFYnESqEuZJpAs4ykV42hJyMwsxgq4eK/QkuZnUHmMp1OxJmwEwNAx3CLfTr/wDRgVVJ/Tb8DK42BGkFwAWTuFxCJGxABIAFwIGikQMC1GmZqVhZyLZ1LGbmZjJLzibJFcgrMCkSMitzIuAEiKQhisCNCIoYNRIWEiiESBTBIliRMoViGEAxCMAIAsSwDALASHYdgSJYQDAjhWCxVxWJYQWGO5LE2CwwJAAAkBpCHckmKHYAJQ7BYABoCaGAgrBYABCwgAQYwAjDBoAApAAEUDACRAAAgAAIAABIXAYEn//Z"/>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bin"/>
              <a:ea typeface="Cabin"/>
              <a:cs typeface="Cabin"/>
              <a:sym typeface="Cabin"/>
            </a:endParaRPr>
          </a:p>
        </p:txBody>
      </p:sp>
      <p:sp>
        <p:nvSpPr>
          <p:cNvPr id="109" name="Google Shape;109;p13" descr="data:image/jpeg;base64,/9j/4AAQSkZJRgABAQAAAQABAAD/2wCEAAkGBhQSERUUEhQUFBQVFBQUFBQVFBQUFBQUFBQVFBQUFxQXHCYeFxkkGRQUHy8gIycpLCwsFR4xNTAqNSYrLCkBCQoKDgwOGA8PFykcHRwpLCkpKSkpLCwsKSksKSwpKSkpLCkpKSwsKSksKSwsLCwpKSwpKSwpKSkpKSkpKSksKf/AABEIAPcAzAMBIgACEQEDEQH/xAAcAAADAQADAQEAAAAAAAAAAAAAAQIDBAUGBwj/xAA6EAACAQIEBAUBBgUCBwAAAAAAAQIDEQQSITEFBkFREyJhcZGBMkKhscHwB1Ji0eEjJBQzNHKCsvH/xAAYAQEBAQEBAAAAAAAAAAAAAAABAAIDBP/EACERAQEBAQACAgMAAwAAAAAAAAABEQIhMQMSIkFRE2Fx/9oADAMBAAIRAxEAPwD4sMIgcncMTY2JkiRQkhplVA2ADREIBASMTYASK4gBsQLhcBkCRaBRGFOEITQ0iKrhclgiOqSGiLgmSVcllXJcSgoQ7BYESAANEk2GkVlHlDTIiwjRxFlLViAKcSqdFyaS1b6IRjMdjvaXJ9ZxzSWVeqd/yOZwnlDxYVLO81B5I66yulsld6X+UGh5VxCx6OhybV++smvXr+F/wObh+UIyW8rbXS2d/QtWx46w0dvxjgMqEv5o3spfozqh04ExBYqwHE2HYdhpEkOJJrKJFhlFiLBFDsO4hViosgZkgBXGyQsVFEo0RNQgKsQ0ZaC1LhuuvvsNLQnOSzJ5XWpeZqKb8zS69T2/JnLSk43koylu2neK7pWu/Q6rhXBs3mU3C2ueL1XdTjuvfZ/l2a4pKj/083mb1qNNyk+93qx3y5dXZ4fYsNyzQjDW+32ne346WPB8w8NlQnJ4Z5lvO6TV0t1rvbp2t7nS0OC4it/qVq9RP/uk3r00v+BvTxlbDeV5pxbv5kpeikm1dPb4O3VnU9Y4c7L71xHxXERcXUhUjH+Zxdmvd6W9j0eFw0cTTbg7TjGUoytaMlGLdn22sdbxTEzqtZnLKvLTp62lLS7fZblV+PLD4V0aWk5ReeSTyrMrNLS9znM56/015seM4jxHO5Rlrql6ONrfK0+Dh4fgyrU5ShpODleP3ZJa6dnbp6fGfha3k7a9b9DtOUMa1XnTUVKFRp7XcZRvZp9NzM8um/V5nKTc5nFKWWrOK2zO3s9V+ZxVEnb/AISQ1EaKUy0YqcdDFsuczNMoLSsJI0IFmgYAmKCYMLCYJcImqMYs1iZrfJZQSKIcgb9FKRvw3AOtUUEt/wB3ZhlPpnJPLKeEhWsruVVuS+0rRVlb0tf6m5HLu5NdRhuDXqRoQul9+VtbfvodpTwPhYtJpKOW0Yv0bvfu27ftHZcLwkoVsyWs25ei2kl8SZzOVcOsRiKtSfSbUU/6W1+/YLkjltteh4Hy5m/1Kq1fTsu1uh2nEOWKc1tZrZ+v0O94Nh0c/F4dPoZu5rP7fOcdwuMssZJqUZO779H9Ti4zlylJ/ZTXS/TTou57fG4LM9vroddicKkvyZddfby6cc4+G81cteFUaS0e3ucfktZK6a+0tUn11Stp7s+ic18GdWLy7rXX5Pm2A4hLDYlTjo01JdV7P0ui4uVrubHM5q4dB+eOj1eu9k3eP6p+h5NSPWcx4vPTUqf2enWy2y37o8pKJu+zxfAnMhoVwZYrdNiZTFYgBFCJExoTRSiIIGxoTAhGiZKRUUFajR7GTNjOxmOlCR9q/htxmFPDQozjdS0b0t5tpJ9Hayfsj4ofReW6E3hoVabu4tJxX9O2++iN8283Y4/LNmPZVcIvGsnms2/KmlTivva+6Wu9zhfw/bz1n0dSbT/8rI5uL5prSw8oujGhaNp1G1mfRKMUvtPu9vU6/lKrGk1H029b7v5/MvkzPDjxuvpHB8daVn9Dvas9L2PI4ZWqKbdoxV5f2/fc5HFua1QcVOKTknJRc0mox+1J6aJHKTrqeGrmu4nTv0j9Tg+GpNxau12/B6nzPEfxfl4jyq0U9lBONr9W5Jv4Pd8J43GvT8em1Zwd73Vmlfr7BP46ZjgcZyU4tycY++n66nxHm7CqM4zhqnfbVd0tPdnpeIY/E4qpUqxV4QnrKTSS/pTujz3H+KZ7twyekXeOnrv2+Eb4+sa6nTo6fEfK46pXvpZr8Tiyld7kVIef3t+RpCn1N3wzx5qHAGjZRM5xM66XnEtiKyEOIsmICkhBFWFYASUOwrghEXBGiM0VEzW4tkspomTCNM7no+WeaZ4fyq9m0+rs/bqecZ6DkWjCWMpeLbJF5mtfNZaR07uxty69eXucRias4xnWuo2vGD311zSS+beiMuXuIf7idtdY/B63m/CRlSzRtFZXmemi+9c8NyzKH/E3T0bdvWy/yHyT6+3Lj8vT0/M1Cr4ilmllyrKl/Ne+3X6mGA8Wta8IVKzhJQnW1hSp5pTTa0TlOpor6Ja7I9jg4wq2U0pLs9TtsRw6KjZRS00SstOn4HPb63w6+J7nl8v4fym6jzYzw4zbk0owjHRPy3jT7q/V27s+g8O4clh5UopRi4PptpY0w3A1d1JWv0V7nLp1krfDRnqfs3rfD5dX5Vi8G6Uln8yblpeLi23FX2zNttqzffoeNx3C5KlKMk1ldle32Xp07Ox9fxVDw68015ZPb56Hk+b8ipza3t9fYJbkdc2vj6lZnMVRPY49WH+pL3f5nIpw7HXrGfjl8hRMqjNpMwlIzy69ek9A6EgbcisUkTcq5ImhFNCFioSGgS0E/QUpFXJiXFAWjIkhphKJl09xnY7Dgtd060ZJ2aafw0/0OA3ol2f9v7FQm76GnOzXu+auYqleNOjBuzSvpbbv6GNThksMoy6OCkpLXzOz17aHS4TiWSVOpJXyaS767PU+gurSnhHXoSTtGUfDfqnfR7aX02Od62/kpxk/H27jljjHiU16b/meqw2Jk2k3dWuvS2/0PmHJuNstespfS+p7+nW/5T6eZP0urr6HKt6508XOrUVKH2d5y6JLpf12Op4nxv8A4ecoOjUlkk25Rj5VG+jv9dtzu8LilCHa7lr3d/8ABxcbxeFstRwUXp5rO666DObm2j7eckeQxvOkK2OjFuys1fvKSVm/qvzPN8+1GpqzdpaNeqe/taxzOMcMwdHEeJCavmzRjfy2fX5v8HT80YtVPCktnG1/ZvUI6eZfWPJOkrt76iuddHGyT3v7nIw+LzOzVn0O3XHUHHy8evTkVImTpHIcGV4ehiXHW864DiTlZynBGdWJudON4YtDQIdzTOCwk/RFXEmMZrJFIixoNZgTLgZrc2gZrcDQpspxFLQGmbKihhBDqkbxm9ezVjB4ucE0pSUXuk2r/TqVVxGVa/RHXSqNu7LjnfbPydSevb6PyvmyRck0qsM8fWzauvhnvOFcRvT82uV/l3+h03DeHqfD8C1o/CUVJX0k45l/6yHh6jp1XGemZa22v92S9/0OPyT69Djr7R6jGrxafhKWW7vm7J2bs++5suBYSlC7i6krauo87+GrJHTYXGNWWzWn073O0wkc6alLS2nb2M/bXXnZ6rx/MGHpOL8kU3J6JJWil2XqeP47xHPaX8lN398rij3HNGEioSd9V2PlXGK1oJfzO79l/k1xN6w/J1c2unsNMQ4nteF3GGqucL/eW/qCk+rOuweJyS9Ho/7nZ5L6o8vfP1r3fH195P6hu5EkbzXYxqmY6dRx7iUhyMzrHC+FtmlKaS1in7uX6MxLUhYrJDuEmum2nzbX8bghEVHc1pGKNab2M1qNJ+m3QzuaTsZsI1TiTVq5fctd2cKtUux5m0d9fWJnK+pmVMlnePLX1b+HHNMMRQhw+rJU60X/ALacn5KlpOSpN/dnrKKfVO26Wb12P4K6scs4VIzi7JqEm4y7XSs19dT89xk07rRrVNdH3OfjOPYitrVr1qj0+3VnPbRfaZjvidezz1efT6rxDH1KOk4ZsumdXjJLs09Tg0+eLK1n79/36HyuU29237sk5/4J/XWfNZ+nu+N83501miu+t38I8Xi8TnlfotF7GA0jpzxOWOu70GylsKELhNm2Csdjw6v90665VOpZpmeuftMb47+t121QymxutdXXYhs88j23rUTZmatmdjccugUrkNlJGnKs0+hSRJopFVEmkGRYuIVuNiZE1Ktt/wDJxp4pvbRBzzaeu5BWr306GLASO0mPNbb7OZBciDUZoNqULmvDeGzrzy01dpXk+kY3Scn2Wq+Tl8V4asPpmzPVfd9OibCqOskQNiFGmFxqIwITJZcmiGyQTC4himtKrY3VZNHEuOLM3nWuerHJbFciMy0Yx13Q0VEkWYhQ2OxKHchF3HmsQjOq9bFmm3IzqSuSmUyGdHCtEyWKLKbIkyWUJkHs+W+C04YeeIqS2WzvlS31stX6XPLcSxni1HJK0furRWXsjkY7iLdKFGOkYpOf9U/8f3OvsE/pTYYCbEGK4hig0IbYWJCwWAdiJRQxjBJkXCr3M2BZqlscm4IzpSNDFjruoTG2ShkF5tDJIbkOAxnq6icbEM3avuZSRqMoKuJhcQABhckYXEDAkAWKURCRqJtGh3LyhqxgoDymiiUqLIsMo8pvChc1jh1fUE4dilE5U4JGUmScdollSEICZvGZlFFJhY1LimTJjjsZykEjVoKiyCkzTC7kS3KUiZMEliYyTQNsBAyRhYSKQJcIG0IE09C8wFYnESqEuZJpAs4ykV42hJyMwsxgq4eK/QkuZnUHmMp1OxJmwEwNAx3CLfTr/wDRgVVJ/Tb8DK42BGkFwAWTuFxCJGxABIAFwIGikQMC1GmZqVhZyLZ1LGbmZjJLzibJFcgrMCkSMitzIuAEiKQhisCNCIoYNRIWEiiESBTBIliRMoViGEAxCMAIAsSwDALASHYdgSJYQDAjhWCxVxWJYQWGO5LE2CwwJAAAkBpCHckmKHYAJQ7BYABoCaGAgrBYABCwgAQYwAjDBoAApAAEUDACRAAAgAAIAABIXAYEn//Z"/>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bin"/>
              <a:ea typeface="Cabin"/>
              <a:cs typeface="Cabin"/>
              <a:sym typeface="Cabin"/>
            </a:endParaRPr>
          </a:p>
        </p:txBody>
      </p:sp>
      <p:pic>
        <p:nvPicPr>
          <p:cNvPr id="110" name="Google Shape;110;p13" descr="http://upload.wikimedia.org/wikipedia/commons/6/64/Andrew_Jackson.jpg"/>
          <p:cNvPicPr preferRelativeResize="0"/>
          <p:nvPr/>
        </p:nvPicPr>
        <p:blipFill rotWithShape="1">
          <a:blip r:embed="rId5">
            <a:alphaModFix/>
          </a:blip>
          <a:srcRect/>
          <a:stretch/>
        </p:blipFill>
        <p:spPr>
          <a:xfrm>
            <a:off x="6629400" y="4038600"/>
            <a:ext cx="1905301" cy="23082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2"/>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Key Concepts</a:t>
            </a:r>
            <a:endParaRPr sz="4300" b="0" i="0" u="none" strike="noStrike" cap="none">
              <a:solidFill>
                <a:srgbClr val="562214"/>
              </a:solidFill>
              <a:latin typeface="Cabin"/>
              <a:ea typeface="Cabin"/>
              <a:cs typeface="Cabin"/>
              <a:sym typeface="Cabin"/>
            </a:endParaRPr>
          </a:p>
        </p:txBody>
      </p:sp>
      <p:sp>
        <p:nvSpPr>
          <p:cNvPr id="164" name="Google Shape;164;p22"/>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Part 3</a:t>
            </a:r>
            <a:endParaRPr/>
          </a:p>
          <a:p>
            <a:pPr marL="365760" marR="0" lvl="0" indent="-289560" algn="l" rtl="0">
              <a:lnSpc>
                <a:spcPct val="100000"/>
              </a:lnSpc>
              <a:spcBef>
                <a:spcPts val="60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I. U.S. interest in increasing foreign trade, expanding its national borders, and isolating itself from European conflicts shaped the nation’s foreign policy and spurred government and private initiatives. </a:t>
            </a:r>
            <a:endParaRPr/>
          </a:p>
          <a:p>
            <a:pPr marL="365760" marR="0" lvl="0" indent="-127000" algn="l" rtl="0">
              <a:lnSpc>
                <a:spcPct val="100000"/>
              </a:lnSpc>
              <a:spcBef>
                <a:spcPts val="600"/>
              </a:spcBef>
              <a:spcAft>
                <a:spcPts val="0"/>
              </a:spcAft>
              <a:buClr>
                <a:schemeClr val="accent1"/>
              </a:buClr>
              <a:buSzPts val="2560"/>
              <a:buFont typeface="Noto Symbol"/>
              <a:buNone/>
            </a:pP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112"/>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John C. Calhoun</a:t>
            </a:r>
            <a:endParaRPr sz="4300" b="0" i="0" u="none" strike="noStrike" cap="none">
              <a:solidFill>
                <a:srgbClr val="562214"/>
              </a:solidFill>
              <a:latin typeface="Cabin"/>
              <a:ea typeface="Cabin"/>
              <a:cs typeface="Cabin"/>
              <a:sym typeface="Cabin"/>
            </a:endParaRPr>
          </a:p>
        </p:txBody>
      </p:sp>
      <p:sp>
        <p:nvSpPr>
          <p:cNvPr id="788" name="Google Shape;788;p112"/>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South Carolina political leader who defended slavery and advocated the doctrine of nullification, a policy in which a state could nullify federal law.</a:t>
            </a:r>
            <a:endParaRPr sz="3200" b="0" i="0" u="none" strike="noStrike" cap="none">
              <a:solidFill>
                <a:schemeClr val="dk1"/>
              </a:solidFill>
              <a:latin typeface="Cabin"/>
              <a:ea typeface="Cabin"/>
              <a:cs typeface="Cabin"/>
              <a:sym typeface="Cabin"/>
            </a:endParaRPr>
          </a:p>
        </p:txBody>
      </p:sp>
      <p:pic>
        <p:nvPicPr>
          <p:cNvPr id="789" name="Google Shape;789;p112" descr="http://upload.wikimedia.org/wikipedia/commons/6/67/John_C_Calhoun_by_Mathew_Brady,_March_1849-crop.jpg"/>
          <p:cNvPicPr preferRelativeResize="0"/>
          <p:nvPr/>
        </p:nvPicPr>
        <p:blipFill rotWithShape="1">
          <a:blip r:embed="rId3">
            <a:alphaModFix/>
          </a:blip>
          <a:srcRect/>
          <a:stretch/>
        </p:blipFill>
        <p:spPr>
          <a:xfrm>
            <a:off x="3429000" y="3733799"/>
            <a:ext cx="2428578" cy="3124201"/>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113"/>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Daniel Webster</a:t>
            </a:r>
            <a:endParaRPr sz="4300" b="0" i="0" u="none" strike="noStrike" cap="none">
              <a:solidFill>
                <a:srgbClr val="562214"/>
              </a:solidFill>
              <a:latin typeface="Cabin"/>
              <a:ea typeface="Cabin"/>
              <a:cs typeface="Cabin"/>
              <a:sym typeface="Cabin"/>
            </a:endParaRPr>
          </a:p>
        </p:txBody>
      </p:sp>
      <p:sp>
        <p:nvSpPr>
          <p:cNvPr id="795" name="Google Shape;795;p113"/>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Massachusetts political leader who advocated a strong Union and thought the doctrine of nullification was a threat to the Union.</a:t>
            </a:r>
            <a:endParaRPr sz="3200" b="0" i="0" u="none" strike="noStrike" cap="none">
              <a:solidFill>
                <a:schemeClr val="dk1"/>
              </a:solidFill>
              <a:latin typeface="Cabin"/>
              <a:ea typeface="Cabin"/>
              <a:cs typeface="Cabin"/>
              <a:sym typeface="Cabin"/>
            </a:endParaRPr>
          </a:p>
        </p:txBody>
      </p:sp>
      <p:pic>
        <p:nvPicPr>
          <p:cNvPr id="796" name="Google Shape;796;p113" descr="http://1.bp.blogspot.com/-u8M20hrYmbg/TdPeCMczV2I/AAAAAAAAGcQ/VuK3S1aylME/s1600/madison%2Bdaniel-webster.jpg"/>
          <p:cNvPicPr preferRelativeResize="0"/>
          <p:nvPr/>
        </p:nvPicPr>
        <p:blipFill rotWithShape="1">
          <a:blip r:embed="rId3">
            <a:alphaModFix/>
          </a:blip>
          <a:srcRect/>
          <a:stretch/>
        </p:blipFill>
        <p:spPr>
          <a:xfrm>
            <a:off x="4419600" y="3200400"/>
            <a:ext cx="2819400" cy="3487918"/>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114"/>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Henry Clay</a:t>
            </a:r>
            <a:endParaRPr sz="4300" b="0" i="0" u="none" strike="noStrike" cap="none">
              <a:solidFill>
                <a:srgbClr val="562214"/>
              </a:solidFill>
              <a:latin typeface="Cabin"/>
              <a:ea typeface="Cabin"/>
              <a:cs typeface="Cabin"/>
              <a:sym typeface="Cabin"/>
            </a:endParaRPr>
          </a:p>
        </p:txBody>
      </p:sp>
      <p:sp>
        <p:nvSpPr>
          <p:cNvPr id="802" name="Google Shape;802;p114"/>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Political leader from Kentucky and leading member of the Whig Party who worked to keep the Union together through compromise.</a:t>
            </a:r>
            <a:endParaRPr sz="3200" b="0" i="0" u="none" strike="noStrike" cap="none">
              <a:solidFill>
                <a:schemeClr val="dk1"/>
              </a:solidFill>
              <a:latin typeface="Cabin"/>
              <a:ea typeface="Cabin"/>
              <a:cs typeface="Cabin"/>
              <a:sym typeface="Cabin"/>
            </a:endParaRPr>
          </a:p>
        </p:txBody>
      </p:sp>
      <p:pic>
        <p:nvPicPr>
          <p:cNvPr id="803" name="Google Shape;803;p114" descr="http://cdn.history.com/sites/2/2013/11/Henry-Clay-9250385-1-raw-res-H.jpeg"/>
          <p:cNvPicPr preferRelativeResize="0"/>
          <p:nvPr/>
        </p:nvPicPr>
        <p:blipFill rotWithShape="1">
          <a:blip r:embed="rId3">
            <a:alphaModFix/>
          </a:blip>
          <a:srcRect/>
          <a:stretch/>
        </p:blipFill>
        <p:spPr>
          <a:xfrm>
            <a:off x="1219200" y="3505199"/>
            <a:ext cx="7543800" cy="2465721"/>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115"/>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3850" b="0" i="0" u="none" strike="noStrike" cap="none">
                <a:solidFill>
                  <a:srgbClr val="562214"/>
                </a:solidFill>
                <a:latin typeface="Cabin"/>
                <a:ea typeface="Cabin"/>
                <a:cs typeface="Cabin"/>
                <a:sym typeface="Cabin"/>
              </a:rPr>
              <a:t>American Expansionism and Internationalism</a:t>
            </a:r>
            <a:endParaRPr sz="3850" b="0" i="0" u="none" strike="noStrike" cap="none">
              <a:solidFill>
                <a:srgbClr val="562214"/>
              </a:solidFill>
              <a:latin typeface="Cabin"/>
              <a:ea typeface="Cabin"/>
              <a:cs typeface="Cabin"/>
              <a:sym typeface="Cabin"/>
            </a:endParaRPr>
          </a:p>
        </p:txBody>
      </p:sp>
      <p:sp>
        <p:nvSpPr>
          <p:cNvPr id="809" name="Google Shape;809;p115"/>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9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Following the Louisiana Purchase, the drive to acquire, survey, and open up new lands and markets led Americans into numerous economic, diplomatic, and military initiatives in the Western Hemisphere and Asia. (4.3-IA) The U.S. sought dominance over the North American continent through a variety of means, including military actions, judicial decisions, and diplomatic efforts.</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p116"/>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Louisiana Purchase, 1803</a:t>
            </a:r>
            <a:endParaRPr sz="4300" b="0" i="0" u="none" strike="noStrike" cap="none">
              <a:solidFill>
                <a:srgbClr val="562214"/>
              </a:solidFill>
              <a:latin typeface="Cabin"/>
              <a:ea typeface="Cabin"/>
              <a:cs typeface="Cabin"/>
              <a:sym typeface="Cabin"/>
            </a:endParaRPr>
          </a:p>
        </p:txBody>
      </p:sp>
      <p:sp>
        <p:nvSpPr>
          <p:cNvPr id="815" name="Google Shape;815;p116"/>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The U.S. purchased the Louisiana Territory from France for $15 million, doubling the size of the U.S. and giving the U.S. full control of the Mississippi River</a:t>
            </a:r>
            <a:endParaRPr sz="3200" b="0" i="0" u="none" strike="noStrike" cap="none">
              <a:solidFill>
                <a:schemeClr val="dk1"/>
              </a:solidFill>
              <a:latin typeface="Cabin"/>
              <a:ea typeface="Cabin"/>
              <a:cs typeface="Cabin"/>
              <a:sym typeface="Cabin"/>
            </a:endParaRPr>
          </a:p>
        </p:txBody>
      </p:sp>
      <p:pic>
        <p:nvPicPr>
          <p:cNvPr id="816" name="Google Shape;816;p116" descr="https://s3.amazonaws.com/static.history.state.gov/milestones/purchase.jpg"/>
          <p:cNvPicPr preferRelativeResize="0"/>
          <p:nvPr/>
        </p:nvPicPr>
        <p:blipFill rotWithShape="1">
          <a:blip r:embed="rId3">
            <a:alphaModFix/>
          </a:blip>
          <a:srcRect/>
          <a:stretch/>
        </p:blipFill>
        <p:spPr>
          <a:xfrm>
            <a:off x="3048000" y="3505200"/>
            <a:ext cx="3124200" cy="31242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117"/>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3850" b="0" i="0" u="none" strike="noStrike" cap="none">
                <a:solidFill>
                  <a:srgbClr val="562214"/>
                </a:solidFill>
                <a:latin typeface="Cabin"/>
                <a:ea typeface="Cabin"/>
                <a:cs typeface="Cabin"/>
                <a:sym typeface="Cabin"/>
              </a:rPr>
              <a:t>Lewis and Clark Expedition, </a:t>
            </a:r>
            <a:br>
              <a:rPr lang="en-US" sz="3850" b="0" i="0" u="none" strike="noStrike" cap="none">
                <a:solidFill>
                  <a:srgbClr val="562214"/>
                </a:solidFill>
                <a:latin typeface="Cabin"/>
                <a:ea typeface="Cabin"/>
                <a:cs typeface="Cabin"/>
                <a:sym typeface="Cabin"/>
              </a:rPr>
            </a:br>
            <a:r>
              <a:rPr lang="en-US" sz="3850" b="0" i="0" u="none" strike="noStrike" cap="none">
                <a:solidFill>
                  <a:srgbClr val="562214"/>
                </a:solidFill>
                <a:latin typeface="Cabin"/>
                <a:ea typeface="Cabin"/>
                <a:cs typeface="Cabin"/>
                <a:sym typeface="Cabin"/>
              </a:rPr>
              <a:t>1804-1806</a:t>
            </a:r>
            <a:endParaRPr sz="3850" b="0" i="0" u="none" strike="noStrike" cap="none">
              <a:solidFill>
                <a:srgbClr val="562214"/>
              </a:solidFill>
              <a:latin typeface="Cabin"/>
              <a:ea typeface="Cabin"/>
              <a:cs typeface="Cabin"/>
              <a:sym typeface="Cabin"/>
            </a:endParaRPr>
          </a:p>
        </p:txBody>
      </p:sp>
      <p:sp>
        <p:nvSpPr>
          <p:cNvPr id="822" name="Google Shape;822;p117"/>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Expedition to explore the Louisiana Territory led by Meriwether Lewis and William Clark</a:t>
            </a:r>
            <a:endParaRPr sz="3200" b="0" i="0" u="none" strike="noStrike" cap="none">
              <a:solidFill>
                <a:schemeClr val="dk1"/>
              </a:solidFill>
              <a:latin typeface="Cabin"/>
              <a:ea typeface="Cabin"/>
              <a:cs typeface="Cabin"/>
              <a:sym typeface="Cabin"/>
            </a:endParaRPr>
          </a:p>
        </p:txBody>
      </p:sp>
      <p:pic>
        <p:nvPicPr>
          <p:cNvPr id="823" name="Google Shape;823;p117" descr="http://upload.wikimedia.org/wikipedia/commons/8/8a/Carte_Lewis-Clark_Expedition-en.png"/>
          <p:cNvPicPr preferRelativeResize="0"/>
          <p:nvPr/>
        </p:nvPicPr>
        <p:blipFill rotWithShape="1">
          <a:blip r:embed="rId3">
            <a:alphaModFix/>
          </a:blip>
          <a:srcRect/>
          <a:stretch/>
        </p:blipFill>
        <p:spPr>
          <a:xfrm>
            <a:off x="1066799" y="3394714"/>
            <a:ext cx="5181601" cy="3234686"/>
          </a:xfrm>
          <a:prstGeom prst="rect">
            <a:avLst/>
          </a:prstGeom>
          <a:noFill/>
          <a:ln>
            <a:noFill/>
          </a:ln>
        </p:spPr>
      </p:pic>
      <p:pic>
        <p:nvPicPr>
          <p:cNvPr id="824" name="Google Shape;824;p117" descr="http://oceanexplorer.noaa.gov/explorations/lewis_clark01/background/history/lewisandclarkcropped_220.jpg"/>
          <p:cNvPicPr preferRelativeResize="0"/>
          <p:nvPr/>
        </p:nvPicPr>
        <p:blipFill rotWithShape="1">
          <a:blip r:embed="rId4">
            <a:alphaModFix/>
          </a:blip>
          <a:srcRect/>
          <a:stretch/>
        </p:blipFill>
        <p:spPr>
          <a:xfrm>
            <a:off x="6172200" y="4343400"/>
            <a:ext cx="2819400" cy="2114551"/>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sp>
        <p:nvSpPr>
          <p:cNvPr id="829" name="Google Shape;829;p118"/>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War Hawks</a:t>
            </a:r>
            <a:endParaRPr sz="4300" b="0" i="0" u="none" strike="noStrike" cap="none">
              <a:solidFill>
                <a:srgbClr val="562214"/>
              </a:solidFill>
              <a:latin typeface="Cabin"/>
              <a:ea typeface="Cabin"/>
              <a:cs typeface="Cabin"/>
              <a:sym typeface="Cabin"/>
            </a:endParaRPr>
          </a:p>
        </p:txBody>
      </p:sp>
      <p:sp>
        <p:nvSpPr>
          <p:cNvPr id="830" name="Google Shape;830;p118"/>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Members of Congress from the West and South elected in 1810 who wanted war with Britain in the hopes of annexing new territory and ending British trade with the Indians of the Northwest.</a:t>
            </a:r>
            <a:endParaRPr sz="3200" b="0" i="0" u="none" strike="noStrike" cap="none">
              <a:solidFill>
                <a:schemeClr val="dk1"/>
              </a:solidFill>
              <a:latin typeface="Cabin"/>
              <a:ea typeface="Cabin"/>
              <a:cs typeface="Cabin"/>
              <a:sym typeface="Cabin"/>
            </a:endParaRPr>
          </a:p>
        </p:txBody>
      </p:sp>
      <p:pic>
        <p:nvPicPr>
          <p:cNvPr id="831" name="Google Shape;831;p118" descr="https://encrypted-tbn3.gstatic.com/images?q=tbn:ANd9GcTBqd03_mCfHhqh8TaQL6Fy5Xv04v6cbrVxXI4WWV1SqnQnZI4MgDmC4w"/>
          <p:cNvPicPr preferRelativeResize="0"/>
          <p:nvPr/>
        </p:nvPicPr>
        <p:blipFill rotWithShape="1">
          <a:blip r:embed="rId3">
            <a:alphaModFix/>
          </a:blip>
          <a:srcRect/>
          <a:stretch/>
        </p:blipFill>
        <p:spPr>
          <a:xfrm>
            <a:off x="4648200" y="4114800"/>
            <a:ext cx="1312332" cy="190500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119"/>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War of 1812, 1812-1815</a:t>
            </a:r>
            <a:endParaRPr sz="4300" b="0" i="0" u="none" strike="noStrike" cap="none">
              <a:solidFill>
                <a:srgbClr val="562214"/>
              </a:solidFill>
              <a:latin typeface="Cabin"/>
              <a:ea typeface="Cabin"/>
              <a:cs typeface="Cabin"/>
              <a:sym typeface="Cabin"/>
            </a:endParaRPr>
          </a:p>
        </p:txBody>
      </p:sp>
      <p:sp>
        <p:nvSpPr>
          <p:cNvPr id="837" name="Google Shape;837;p119"/>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War between the U.S. and Great Britain caused primarily by the British violation of American neutral rights on the high seas. The war ended with an agreement of “status quo ante” (a return to how things were before the war).</a:t>
            </a:r>
            <a:endParaRPr sz="3200" b="0" i="0" u="none" strike="noStrike" cap="none">
              <a:solidFill>
                <a:schemeClr val="dk1"/>
              </a:solidFill>
              <a:latin typeface="Cabin"/>
              <a:ea typeface="Cabin"/>
              <a:cs typeface="Cabin"/>
              <a:sym typeface="Cabin"/>
            </a:endParaRPr>
          </a:p>
        </p:txBody>
      </p:sp>
      <p:pic>
        <p:nvPicPr>
          <p:cNvPr id="838" name="Google Shape;838;p119" descr="http://ushistoryteachers.com/wp-content/uploads/2014/04/The-War-of-1812-Lesson-Plan-_ANTx04x14o22_picture-2.jpg"/>
          <p:cNvPicPr preferRelativeResize="0"/>
          <p:nvPr/>
        </p:nvPicPr>
        <p:blipFill rotWithShape="1">
          <a:blip r:embed="rId3">
            <a:alphaModFix/>
          </a:blip>
          <a:srcRect/>
          <a:stretch/>
        </p:blipFill>
        <p:spPr>
          <a:xfrm>
            <a:off x="3276600" y="4500372"/>
            <a:ext cx="3886200" cy="2357628"/>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120"/>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Adams-Onis Treaty, 1819</a:t>
            </a:r>
            <a:endParaRPr sz="4300" b="0" i="0" u="none" strike="noStrike" cap="none">
              <a:solidFill>
                <a:srgbClr val="562214"/>
              </a:solidFill>
              <a:latin typeface="Cabin"/>
              <a:ea typeface="Cabin"/>
              <a:cs typeface="Cabin"/>
              <a:sym typeface="Cabin"/>
            </a:endParaRPr>
          </a:p>
        </p:txBody>
      </p:sp>
      <p:sp>
        <p:nvSpPr>
          <p:cNvPr id="844" name="Google Shape;844;p120"/>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Treaty between the U.S. and Spain that ceded Florida to the U.S.</a:t>
            </a:r>
            <a:endParaRPr sz="3200" b="0" i="0" u="none" strike="noStrike" cap="none">
              <a:solidFill>
                <a:schemeClr val="dk1"/>
              </a:solidFill>
              <a:latin typeface="Cabin"/>
              <a:ea typeface="Cabin"/>
              <a:cs typeface="Cabin"/>
              <a:sym typeface="Cabin"/>
            </a:endParaRPr>
          </a:p>
        </p:txBody>
      </p:sp>
      <p:pic>
        <p:nvPicPr>
          <p:cNvPr id="845" name="Google Shape;845;p120" descr="http://upload.wikimedia.org/wikipedia/commons/9/96/Adams_onis_map.png"/>
          <p:cNvPicPr preferRelativeResize="0"/>
          <p:nvPr/>
        </p:nvPicPr>
        <p:blipFill rotWithShape="1">
          <a:blip r:embed="rId3">
            <a:alphaModFix/>
          </a:blip>
          <a:srcRect/>
          <a:stretch/>
        </p:blipFill>
        <p:spPr>
          <a:xfrm>
            <a:off x="2971800" y="2743200"/>
            <a:ext cx="4544037" cy="3714751"/>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121"/>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Monroe Doctrine, 1823</a:t>
            </a:r>
            <a:endParaRPr sz="4300" b="0" i="0" u="none" strike="noStrike" cap="none">
              <a:solidFill>
                <a:srgbClr val="562214"/>
              </a:solidFill>
              <a:latin typeface="Cabin"/>
              <a:ea typeface="Cabin"/>
              <a:cs typeface="Cabin"/>
              <a:sym typeface="Cabin"/>
            </a:endParaRPr>
          </a:p>
        </p:txBody>
      </p:sp>
      <p:sp>
        <p:nvSpPr>
          <p:cNvPr id="851" name="Google Shape;851;p121"/>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President Monroe’s unilateral declaration that the Americas would be be closed to further European colonization. The doctrine also stated the U.S. would not allow European interference in the affairs of the Western Hemisphere.</a:t>
            </a:r>
            <a:endParaRPr sz="3200" b="0" i="0" u="none" strike="noStrike" cap="none">
              <a:solidFill>
                <a:schemeClr val="dk1"/>
              </a:solidFill>
              <a:latin typeface="Cabin"/>
              <a:ea typeface="Cabin"/>
              <a:cs typeface="Cabin"/>
              <a:sym typeface="Cabin"/>
            </a:endParaRPr>
          </a:p>
        </p:txBody>
      </p:sp>
      <p:pic>
        <p:nvPicPr>
          <p:cNvPr id="852" name="Google Shape;852;p121" descr="http://www.historytunes.com/images/synopsis/16.jpg"/>
          <p:cNvPicPr preferRelativeResize="0"/>
          <p:nvPr/>
        </p:nvPicPr>
        <p:blipFill rotWithShape="1">
          <a:blip r:embed="rId3">
            <a:alphaModFix/>
          </a:blip>
          <a:srcRect/>
          <a:stretch/>
        </p:blipFill>
        <p:spPr>
          <a:xfrm>
            <a:off x="6629400" y="4267200"/>
            <a:ext cx="2320205" cy="2590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3"/>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Key Concepts</a:t>
            </a:r>
            <a:endParaRPr sz="4300" b="0" i="0" u="none" strike="noStrike" cap="none">
              <a:solidFill>
                <a:srgbClr val="562214"/>
              </a:solidFill>
              <a:latin typeface="Cabin"/>
              <a:ea typeface="Cabin"/>
              <a:cs typeface="Cabin"/>
              <a:sym typeface="Cabin"/>
            </a:endParaRPr>
          </a:p>
        </p:txBody>
      </p:sp>
      <p:sp>
        <p:nvSpPr>
          <p:cNvPr id="170" name="Google Shape;170;p23"/>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J.  Struggling to create an independent global presence, U.S. policymakers sought to dominate the North American continent and to promote its foreign trade.</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122"/>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Webster-Ashburton Treaty, 1842</a:t>
            </a:r>
            <a:endParaRPr sz="4300" b="0" i="0" u="none" strike="noStrike" cap="none">
              <a:solidFill>
                <a:srgbClr val="562214"/>
              </a:solidFill>
              <a:latin typeface="Cabin"/>
              <a:ea typeface="Cabin"/>
              <a:cs typeface="Cabin"/>
              <a:sym typeface="Cabin"/>
            </a:endParaRPr>
          </a:p>
        </p:txBody>
      </p:sp>
      <p:sp>
        <p:nvSpPr>
          <p:cNvPr id="858" name="Google Shape;858;p122"/>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Treaty between the U.S. Great Britain that established the border between Canada and northeastern Maine.</a:t>
            </a:r>
            <a:endParaRPr sz="3200" b="0" i="0" u="none" strike="noStrike" cap="none">
              <a:solidFill>
                <a:schemeClr val="dk1"/>
              </a:solidFill>
              <a:latin typeface="Cabin"/>
              <a:ea typeface="Cabin"/>
              <a:cs typeface="Cabin"/>
              <a:sym typeface="Cabin"/>
            </a:endParaRPr>
          </a:p>
        </p:txBody>
      </p:sp>
      <p:pic>
        <p:nvPicPr>
          <p:cNvPr id="859" name="Google Shape;859;p122" descr="http://www.ohwy.com/history%20pictures/websashburn.gif"/>
          <p:cNvPicPr preferRelativeResize="0"/>
          <p:nvPr/>
        </p:nvPicPr>
        <p:blipFill rotWithShape="1">
          <a:blip r:embed="rId3">
            <a:alphaModFix/>
          </a:blip>
          <a:srcRect/>
          <a:stretch/>
        </p:blipFill>
        <p:spPr>
          <a:xfrm>
            <a:off x="1752600" y="3124200"/>
            <a:ext cx="6371251" cy="3305176"/>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123"/>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Annexation of Texas, 1845</a:t>
            </a:r>
            <a:endParaRPr sz="4300" b="0" i="0" u="none" strike="noStrike" cap="none">
              <a:solidFill>
                <a:srgbClr val="562214"/>
              </a:solidFill>
              <a:latin typeface="Cabin"/>
              <a:ea typeface="Cabin"/>
              <a:cs typeface="Cabin"/>
              <a:sym typeface="Cabin"/>
            </a:endParaRPr>
          </a:p>
        </p:txBody>
      </p:sp>
      <p:sp>
        <p:nvSpPr>
          <p:cNvPr id="866" name="Google Shape;866;p123"/>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Through a joint resolution of Congress, the U.S. annexed and granted statehood to the Republic of Texas, an independent nation that had won its independence from Mexico in 1836.</a:t>
            </a:r>
            <a:endParaRPr sz="3200" b="0" i="0" u="none" strike="noStrike" cap="none">
              <a:solidFill>
                <a:schemeClr val="dk1"/>
              </a:solidFill>
              <a:latin typeface="Cabin"/>
              <a:ea typeface="Cabin"/>
              <a:cs typeface="Cabin"/>
              <a:sym typeface="Cabin"/>
            </a:endParaRPr>
          </a:p>
        </p:txBody>
      </p:sp>
      <p:pic>
        <p:nvPicPr>
          <p:cNvPr id="867" name="Google Shape;867;p123" descr="http://1.bp.blogspot.com/-pqjswb2vQmI/T4na6MF0cAI/AAAAAAAAABQ/X6T5GfC8EbM/s1600/Picture1.png"/>
          <p:cNvPicPr preferRelativeResize="0"/>
          <p:nvPr/>
        </p:nvPicPr>
        <p:blipFill rotWithShape="1">
          <a:blip r:embed="rId3">
            <a:alphaModFix/>
          </a:blip>
          <a:srcRect/>
          <a:stretch/>
        </p:blipFill>
        <p:spPr>
          <a:xfrm>
            <a:off x="3200400" y="3981449"/>
            <a:ext cx="4314825" cy="2876551"/>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124"/>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Oregon Treaty, 1846</a:t>
            </a:r>
            <a:endParaRPr sz="4300" b="0" i="0" u="none" strike="noStrike" cap="none">
              <a:solidFill>
                <a:srgbClr val="562214"/>
              </a:solidFill>
              <a:latin typeface="Cabin"/>
              <a:ea typeface="Cabin"/>
              <a:cs typeface="Cabin"/>
              <a:sym typeface="Cabin"/>
            </a:endParaRPr>
          </a:p>
        </p:txBody>
      </p:sp>
      <p:sp>
        <p:nvSpPr>
          <p:cNvPr id="873" name="Google Shape;873;p124"/>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After years of conflict over ownership of the Pacific Northwest, the U.S. and England established the boundary at 49º latitude.</a:t>
            </a:r>
            <a:endParaRPr sz="3200" b="0" i="0" u="none" strike="noStrike" cap="none">
              <a:solidFill>
                <a:schemeClr val="dk1"/>
              </a:solidFill>
              <a:latin typeface="Cabin"/>
              <a:ea typeface="Cabin"/>
              <a:cs typeface="Cabin"/>
              <a:sym typeface="Cabin"/>
            </a:endParaRPr>
          </a:p>
        </p:txBody>
      </p:sp>
      <p:pic>
        <p:nvPicPr>
          <p:cNvPr id="874" name="Google Shape;874;p124" descr="http://shelledy.mesa.k12.co.us/staff/computerlab/images/W_CO_History7_Mexican_American_War2.jpg"/>
          <p:cNvPicPr preferRelativeResize="0"/>
          <p:nvPr/>
        </p:nvPicPr>
        <p:blipFill rotWithShape="1">
          <a:blip r:embed="rId3">
            <a:alphaModFix/>
          </a:blip>
          <a:srcRect/>
          <a:stretch/>
        </p:blipFill>
        <p:spPr>
          <a:xfrm>
            <a:off x="3733800" y="2971800"/>
            <a:ext cx="3130338" cy="38862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878"/>
        <p:cNvGrpSpPr/>
        <p:nvPr/>
      </p:nvGrpSpPr>
      <p:grpSpPr>
        <a:xfrm>
          <a:off x="0" y="0"/>
          <a:ext cx="0" cy="0"/>
          <a:chOff x="0" y="0"/>
          <a:chExt cx="0" cy="0"/>
        </a:xfrm>
      </p:grpSpPr>
      <p:sp>
        <p:nvSpPr>
          <p:cNvPr id="879" name="Google Shape;879;p125"/>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Manifest Destiny</a:t>
            </a:r>
            <a:endParaRPr sz="4300" b="0" i="0" u="none" strike="noStrike" cap="none">
              <a:solidFill>
                <a:srgbClr val="562214"/>
              </a:solidFill>
              <a:latin typeface="Cabin"/>
              <a:ea typeface="Cabin"/>
              <a:cs typeface="Cabin"/>
              <a:sym typeface="Cabin"/>
            </a:endParaRPr>
          </a:p>
        </p:txBody>
      </p:sp>
      <p:sp>
        <p:nvSpPr>
          <p:cNvPr id="880" name="Google Shape;880;p125"/>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Belief that the U.S. was destined to expand across the North American continent</a:t>
            </a:r>
            <a:endParaRPr sz="3200" b="0" i="0" u="none" strike="noStrike" cap="none">
              <a:solidFill>
                <a:schemeClr val="dk1"/>
              </a:solidFill>
              <a:latin typeface="Cabin"/>
              <a:ea typeface="Cabin"/>
              <a:cs typeface="Cabin"/>
              <a:sym typeface="Cabin"/>
            </a:endParaRPr>
          </a:p>
        </p:txBody>
      </p:sp>
      <p:pic>
        <p:nvPicPr>
          <p:cNvPr id="881" name="Google Shape;881;p125" descr="https://diogenesii.files.wordpress.com/2012/05/boones-first-view-of-kentucky-william-ranney-1849.png"/>
          <p:cNvPicPr preferRelativeResize="0"/>
          <p:nvPr/>
        </p:nvPicPr>
        <p:blipFill rotWithShape="1">
          <a:blip r:embed="rId3">
            <a:alphaModFix/>
          </a:blip>
          <a:srcRect/>
          <a:stretch/>
        </p:blipFill>
        <p:spPr>
          <a:xfrm>
            <a:off x="1599944" y="3154156"/>
            <a:ext cx="4877056" cy="3399044"/>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126"/>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3850" b="0" i="0" u="none" strike="noStrike" cap="none">
                <a:solidFill>
                  <a:srgbClr val="562214"/>
                </a:solidFill>
                <a:latin typeface="Cabin"/>
                <a:ea typeface="Cabin"/>
                <a:cs typeface="Cabin"/>
                <a:sym typeface="Cabin"/>
              </a:rPr>
              <a:t>Mexican American War, 1846-1848</a:t>
            </a:r>
            <a:endParaRPr sz="3850" b="0" i="0" u="none" strike="noStrike" cap="none">
              <a:solidFill>
                <a:srgbClr val="562214"/>
              </a:solidFill>
              <a:latin typeface="Cabin"/>
              <a:ea typeface="Cabin"/>
              <a:cs typeface="Cabin"/>
              <a:sym typeface="Cabin"/>
            </a:endParaRPr>
          </a:p>
        </p:txBody>
      </p:sp>
      <p:sp>
        <p:nvSpPr>
          <p:cNvPr id="887" name="Google Shape;887;p126"/>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War caused by a territorial dispute between the U.S. and Mexico that led to Mexico ceding land to the U.S.</a:t>
            </a:r>
            <a:endParaRPr sz="3200" b="0" i="0" u="none" strike="noStrike" cap="none">
              <a:solidFill>
                <a:schemeClr val="dk1"/>
              </a:solidFill>
              <a:latin typeface="Cabin"/>
              <a:ea typeface="Cabin"/>
              <a:cs typeface="Cabin"/>
              <a:sym typeface="Cabin"/>
            </a:endParaRPr>
          </a:p>
        </p:txBody>
      </p:sp>
      <p:pic>
        <p:nvPicPr>
          <p:cNvPr id="888" name="Google Shape;888;p126" descr="http://media.maps.com/magellan/Images/USAH061-H.gif"/>
          <p:cNvPicPr preferRelativeResize="0"/>
          <p:nvPr/>
        </p:nvPicPr>
        <p:blipFill rotWithShape="1">
          <a:blip r:embed="rId3">
            <a:alphaModFix/>
          </a:blip>
          <a:srcRect/>
          <a:stretch/>
        </p:blipFill>
        <p:spPr>
          <a:xfrm>
            <a:off x="1219200" y="3352800"/>
            <a:ext cx="2725039" cy="3276600"/>
          </a:xfrm>
          <a:prstGeom prst="rect">
            <a:avLst/>
          </a:prstGeom>
          <a:noFill/>
          <a:ln>
            <a:noFill/>
          </a:ln>
        </p:spPr>
      </p:pic>
      <p:pic>
        <p:nvPicPr>
          <p:cNvPr id="889" name="Google Shape;889;p126" descr="http://img.docstoccdn.com/thumb/orig/127550194.png"/>
          <p:cNvPicPr preferRelativeResize="0"/>
          <p:nvPr/>
        </p:nvPicPr>
        <p:blipFill rotWithShape="1">
          <a:blip r:embed="rId4">
            <a:alphaModFix/>
          </a:blip>
          <a:srcRect b="11864"/>
          <a:stretch/>
        </p:blipFill>
        <p:spPr>
          <a:xfrm>
            <a:off x="4114800" y="3352799"/>
            <a:ext cx="4878754" cy="3224939"/>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sp>
        <p:nvSpPr>
          <p:cNvPr id="894" name="Google Shape;894;p127"/>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Mexican Cession, 1848</a:t>
            </a:r>
            <a:endParaRPr sz="4300" b="0" i="0" u="none" strike="noStrike" cap="none">
              <a:solidFill>
                <a:srgbClr val="562214"/>
              </a:solidFill>
              <a:latin typeface="Cabin"/>
              <a:ea typeface="Cabin"/>
              <a:cs typeface="Cabin"/>
              <a:sym typeface="Cabin"/>
            </a:endParaRPr>
          </a:p>
        </p:txBody>
      </p:sp>
      <p:sp>
        <p:nvSpPr>
          <p:cNvPr id="895" name="Google Shape;895;p127"/>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The region of the present-day southwestern United States that Mexico ceded to the U.S. in the Treaty of Guadalupe Hidalgo.</a:t>
            </a:r>
            <a:endParaRPr sz="3200" b="0" i="0" u="none" strike="noStrike" cap="none">
              <a:solidFill>
                <a:schemeClr val="dk1"/>
              </a:solidFill>
              <a:latin typeface="Cabin"/>
              <a:ea typeface="Cabin"/>
              <a:cs typeface="Cabin"/>
              <a:sym typeface="Cabin"/>
            </a:endParaRPr>
          </a:p>
        </p:txBody>
      </p:sp>
      <p:pic>
        <p:nvPicPr>
          <p:cNvPr id="896" name="Google Shape;896;p127" descr="http://upload.wikimedia.org/wikipedia/commons/7/76/Mexican_Cession.png"/>
          <p:cNvPicPr preferRelativeResize="0"/>
          <p:nvPr/>
        </p:nvPicPr>
        <p:blipFill rotWithShape="1">
          <a:blip r:embed="rId3">
            <a:alphaModFix/>
          </a:blip>
          <a:srcRect/>
          <a:stretch/>
        </p:blipFill>
        <p:spPr>
          <a:xfrm>
            <a:off x="1981200" y="3429000"/>
            <a:ext cx="4976091" cy="3293882"/>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128"/>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Chinese Trade</a:t>
            </a:r>
            <a:endParaRPr sz="4300" b="0" i="0" u="none" strike="noStrike" cap="none">
              <a:solidFill>
                <a:srgbClr val="562214"/>
              </a:solidFill>
              <a:latin typeface="Cabin"/>
              <a:ea typeface="Cabin"/>
              <a:cs typeface="Cabin"/>
              <a:sym typeface="Cabin"/>
            </a:endParaRPr>
          </a:p>
        </p:txBody>
      </p:sp>
      <p:sp>
        <p:nvSpPr>
          <p:cNvPr id="902" name="Google Shape;902;p128"/>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In 1844 the U.S. secured a treaty with China that gave the United States the trading privileges already enjoyed by many other foreign powers.</a:t>
            </a:r>
            <a:endParaRPr sz="3200" b="0" i="0" u="none" strike="noStrike" cap="none">
              <a:solidFill>
                <a:schemeClr val="dk1"/>
              </a:solidFill>
              <a:latin typeface="Cabin"/>
              <a:ea typeface="Cabin"/>
              <a:cs typeface="Cabin"/>
              <a:sym typeface="Cabin"/>
            </a:endParaRPr>
          </a:p>
        </p:txBody>
      </p:sp>
      <p:pic>
        <p:nvPicPr>
          <p:cNvPr id="903" name="Google Shape;903;p128" descr="http://www.fineartemporium.com/se-China-Rickmers.jpg"/>
          <p:cNvPicPr preferRelativeResize="0"/>
          <p:nvPr/>
        </p:nvPicPr>
        <p:blipFill rotWithShape="1">
          <a:blip r:embed="rId3">
            <a:alphaModFix/>
          </a:blip>
          <a:srcRect/>
          <a:stretch/>
        </p:blipFill>
        <p:spPr>
          <a:xfrm>
            <a:off x="2895600" y="3810000"/>
            <a:ext cx="3725770" cy="25908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129"/>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3850" b="0" i="0" u="none" strike="noStrike" cap="none">
                <a:solidFill>
                  <a:srgbClr val="562214"/>
                </a:solidFill>
                <a:latin typeface="Cabin"/>
                <a:ea typeface="Cabin"/>
                <a:cs typeface="Cabin"/>
                <a:sym typeface="Cabin"/>
              </a:rPr>
              <a:t>Questions Raised by Territorial Expansion</a:t>
            </a:r>
            <a:endParaRPr sz="3850" b="0" i="0" u="none" strike="noStrike" cap="none">
              <a:solidFill>
                <a:srgbClr val="562214"/>
              </a:solidFill>
              <a:latin typeface="Cabin"/>
              <a:ea typeface="Cabin"/>
              <a:cs typeface="Cabin"/>
              <a:sym typeface="Cabin"/>
            </a:endParaRPr>
          </a:p>
        </p:txBody>
      </p:sp>
      <p:sp>
        <p:nvSpPr>
          <p:cNvPr id="909" name="Google Shape;909;p129"/>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With expanding borders came public debates about whether to expand and how to define and use the new territories. (Should the territories be designated “slave” or “free”? Should the territories be designated Indian territory?)</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130"/>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Federal vs. State Power</a:t>
            </a:r>
            <a:endParaRPr sz="4300" b="0" i="0" u="none" strike="noStrike" cap="none">
              <a:solidFill>
                <a:srgbClr val="562214"/>
              </a:solidFill>
              <a:latin typeface="Cabin"/>
              <a:ea typeface="Cabin"/>
              <a:cs typeface="Cabin"/>
              <a:sym typeface="Cabin"/>
            </a:endParaRPr>
          </a:p>
        </p:txBody>
      </p:sp>
      <p:sp>
        <p:nvSpPr>
          <p:cNvPr id="915" name="Google Shape;915;p130"/>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Federal government attempts to assert authority over the states brought resistance from state governments in the North and the South at different times</a:t>
            </a:r>
            <a:endParaRPr sz="3200" b="0" i="0" u="none" strike="noStrike" cap="none">
              <a:solidFill>
                <a:schemeClr val="dk1"/>
              </a:solidFill>
              <a:latin typeface="Cabin"/>
              <a:ea typeface="Cabin"/>
              <a:cs typeface="Cabin"/>
              <a:sym typeface="Cabin"/>
            </a:endParaRPr>
          </a:p>
        </p:txBody>
      </p:sp>
      <p:pic>
        <p:nvPicPr>
          <p:cNvPr id="916" name="Google Shape;916;p130" descr="http://www.westernfreepress.com/wp-content/uploads/2014/03/State-Vs-Federal-Government.jpg"/>
          <p:cNvPicPr preferRelativeResize="0"/>
          <p:nvPr/>
        </p:nvPicPr>
        <p:blipFill rotWithShape="1">
          <a:blip r:embed="rId3">
            <a:alphaModFix/>
          </a:blip>
          <a:srcRect/>
          <a:stretch/>
        </p:blipFill>
        <p:spPr>
          <a:xfrm>
            <a:off x="2743200" y="3733800"/>
            <a:ext cx="4445000" cy="266700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920"/>
        <p:cNvGrpSpPr/>
        <p:nvPr/>
      </p:nvGrpSpPr>
      <p:grpSpPr>
        <a:xfrm>
          <a:off x="0" y="0"/>
          <a:ext cx="0" cy="0"/>
          <a:chOff x="0" y="0"/>
          <a:chExt cx="0" cy="0"/>
        </a:xfrm>
      </p:grpSpPr>
      <p:sp>
        <p:nvSpPr>
          <p:cNvPr id="921" name="Google Shape;921;p131"/>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Hartford Convention, 1814</a:t>
            </a:r>
            <a:endParaRPr sz="4300" b="0" i="0" u="none" strike="noStrike" cap="none">
              <a:solidFill>
                <a:srgbClr val="562214"/>
              </a:solidFill>
              <a:latin typeface="Cabin"/>
              <a:ea typeface="Cabin"/>
              <a:cs typeface="Cabin"/>
              <a:sym typeface="Cabin"/>
            </a:endParaRPr>
          </a:p>
        </p:txBody>
      </p:sp>
      <p:sp>
        <p:nvSpPr>
          <p:cNvPr id="922" name="Google Shape;922;p131"/>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Meeting of Federalists during the War of 1812 in which anti-war Federalists threatened to secede from the Union. The convention was generally viewed by some as treasonous and the Federalist Party began to die out.</a:t>
            </a:r>
            <a:endParaRPr sz="3200" b="0" i="0" u="none" strike="noStrike" cap="none">
              <a:solidFill>
                <a:schemeClr val="dk1"/>
              </a:solidFill>
              <a:latin typeface="Cabin"/>
              <a:ea typeface="Cabin"/>
              <a:cs typeface="Cabin"/>
              <a:sym typeface="Cabin"/>
            </a:endParaRPr>
          </a:p>
        </p:txBody>
      </p:sp>
      <p:pic>
        <p:nvPicPr>
          <p:cNvPr id="923" name="Google Shape;923;p131" descr="http://media-1.web.britannica.com/eb-media/04/101104-004-27C4E5C1.jpg"/>
          <p:cNvPicPr preferRelativeResize="0"/>
          <p:nvPr/>
        </p:nvPicPr>
        <p:blipFill rotWithShape="1">
          <a:blip r:embed="rId3">
            <a:alphaModFix/>
          </a:blip>
          <a:srcRect/>
          <a:stretch/>
        </p:blipFill>
        <p:spPr>
          <a:xfrm>
            <a:off x="4876800" y="4038600"/>
            <a:ext cx="3886200" cy="264968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4"/>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Key Concepts</a:t>
            </a:r>
            <a:endParaRPr sz="4300" b="0" i="0" u="none" strike="noStrike" cap="none">
              <a:solidFill>
                <a:srgbClr val="562214"/>
              </a:solidFill>
              <a:latin typeface="Cabin"/>
              <a:ea typeface="Cabin"/>
              <a:cs typeface="Cabin"/>
              <a:sym typeface="Cabin"/>
            </a:endParaRPr>
          </a:p>
        </p:txBody>
      </p:sp>
      <p:sp>
        <p:nvSpPr>
          <p:cNvPr id="176" name="Google Shape;176;p24"/>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K.  Various American groups and individuals initiated, championed, and/or resisted the expansion of territory and/or government powers.</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132"/>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3850" b="0" i="0" u="none" strike="noStrike" cap="none">
                <a:solidFill>
                  <a:srgbClr val="562214"/>
                </a:solidFill>
                <a:latin typeface="Cabin"/>
                <a:ea typeface="Cabin"/>
                <a:cs typeface="Cabin"/>
                <a:sym typeface="Cabin"/>
              </a:rPr>
              <a:t>South Carolina Nullification Crisis, 1832-1833</a:t>
            </a:r>
            <a:endParaRPr sz="3850" b="0" i="0" u="none" strike="noStrike" cap="none">
              <a:solidFill>
                <a:srgbClr val="562214"/>
              </a:solidFill>
              <a:latin typeface="Cabin"/>
              <a:ea typeface="Cabin"/>
              <a:cs typeface="Cabin"/>
              <a:sym typeface="Cabin"/>
            </a:endParaRPr>
          </a:p>
        </p:txBody>
      </p:sp>
      <p:sp>
        <p:nvSpPr>
          <p:cNvPr id="929" name="Google Shape;929;p132"/>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After South Carolina declared a federal tariff null and void, President Jackson obtained a Force Bill to use military action against South Carolina. The crisis ended with a compromise to lower tariffs over an extended time.</a:t>
            </a:r>
            <a:endParaRPr sz="3200" b="0" i="0" u="none" strike="noStrike" cap="none">
              <a:solidFill>
                <a:schemeClr val="dk1"/>
              </a:solidFill>
              <a:latin typeface="Cabin"/>
              <a:ea typeface="Cabin"/>
              <a:cs typeface="Cabin"/>
              <a:sym typeface="Cabin"/>
            </a:endParaRPr>
          </a:p>
        </p:txBody>
      </p:sp>
      <p:pic>
        <p:nvPicPr>
          <p:cNvPr id="930" name="Google Shape;930;p132" descr="http://kis-ushistory.wikispaces.com/file/view/tariff_sc.jpg/35884027/388x333/tariff_sc.jpg"/>
          <p:cNvPicPr preferRelativeResize="0"/>
          <p:nvPr/>
        </p:nvPicPr>
        <p:blipFill rotWithShape="1">
          <a:blip r:embed="rId3">
            <a:alphaModFix/>
          </a:blip>
          <a:srcRect/>
          <a:stretch/>
        </p:blipFill>
        <p:spPr>
          <a:xfrm>
            <a:off x="5565032" y="4343400"/>
            <a:ext cx="3388467" cy="251460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sp>
        <p:nvSpPr>
          <p:cNvPr id="935" name="Google Shape;935;p133"/>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3850" b="0" i="0" u="none" strike="noStrike" cap="none">
                <a:solidFill>
                  <a:srgbClr val="562214"/>
                </a:solidFill>
                <a:latin typeface="Cabin"/>
                <a:ea typeface="Cabin"/>
                <a:cs typeface="Cabin"/>
                <a:sym typeface="Cabin"/>
              </a:rPr>
              <a:t>Westward Expansion and American Indians.</a:t>
            </a:r>
            <a:endParaRPr sz="3850" b="0" i="0" u="none" strike="noStrike" cap="none">
              <a:solidFill>
                <a:srgbClr val="562214"/>
              </a:solidFill>
              <a:latin typeface="Cabin"/>
              <a:ea typeface="Cabin"/>
              <a:cs typeface="Cabin"/>
              <a:sym typeface="Cabin"/>
            </a:endParaRPr>
          </a:p>
        </p:txBody>
      </p:sp>
      <p:sp>
        <p:nvSpPr>
          <p:cNvPr id="936" name="Google Shape;936;p133"/>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Whites living on the frontier tended to champion expansion efforts, while resistance by American Indians led to a sequence of wars and federal efforts to control American Indian populations.</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940"/>
        <p:cNvGrpSpPr/>
        <p:nvPr/>
      </p:nvGrpSpPr>
      <p:grpSpPr>
        <a:xfrm>
          <a:off x="0" y="0"/>
          <a:ext cx="0" cy="0"/>
          <a:chOff x="0" y="0"/>
          <a:chExt cx="0" cy="0"/>
        </a:xfrm>
      </p:grpSpPr>
      <p:sp>
        <p:nvSpPr>
          <p:cNvPr id="941" name="Google Shape;941;p134"/>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Tecumseh</a:t>
            </a:r>
            <a:endParaRPr sz="4300" b="0" i="0" u="none" strike="noStrike" cap="none">
              <a:solidFill>
                <a:srgbClr val="562214"/>
              </a:solidFill>
              <a:latin typeface="Cabin"/>
              <a:ea typeface="Cabin"/>
              <a:cs typeface="Cabin"/>
              <a:sym typeface="Cabin"/>
            </a:endParaRPr>
          </a:p>
        </p:txBody>
      </p:sp>
      <p:sp>
        <p:nvSpPr>
          <p:cNvPr id="942" name="Google Shape;942;p134"/>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Shawnee leader who established an Indian confederacy that he hoped would be a barrier to white expansion. Defeated at the Battle of Tippecanoe in 1811 by U.S. forces led by General William Henry Harrison.</a:t>
            </a:r>
            <a:endParaRPr sz="3200" b="0" i="0" u="none" strike="noStrike" cap="none">
              <a:solidFill>
                <a:schemeClr val="dk1"/>
              </a:solidFill>
              <a:latin typeface="Cabin"/>
              <a:ea typeface="Cabin"/>
              <a:cs typeface="Cabin"/>
              <a:sym typeface="Cabin"/>
            </a:endParaRPr>
          </a:p>
        </p:txBody>
      </p:sp>
      <p:pic>
        <p:nvPicPr>
          <p:cNvPr id="943" name="Google Shape;943;p134" descr="http://upload.wikimedia.org/wikipedia/commons/7/7c/Tecumseh02.jpg"/>
          <p:cNvPicPr preferRelativeResize="0"/>
          <p:nvPr/>
        </p:nvPicPr>
        <p:blipFill rotWithShape="1">
          <a:blip r:embed="rId3">
            <a:alphaModFix/>
          </a:blip>
          <a:srcRect/>
          <a:stretch/>
        </p:blipFill>
        <p:spPr>
          <a:xfrm>
            <a:off x="6858000" y="3960656"/>
            <a:ext cx="2183712" cy="2897344"/>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8" name="Google Shape;948;p135"/>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Indian Removal Act, 1830</a:t>
            </a:r>
            <a:endParaRPr sz="4300" b="0" i="0" u="none" strike="noStrike" cap="none">
              <a:solidFill>
                <a:srgbClr val="562214"/>
              </a:solidFill>
              <a:latin typeface="Cabin"/>
              <a:ea typeface="Cabin"/>
              <a:cs typeface="Cabin"/>
              <a:sym typeface="Cabin"/>
            </a:endParaRPr>
          </a:p>
        </p:txBody>
      </p:sp>
      <p:sp>
        <p:nvSpPr>
          <p:cNvPr id="949" name="Google Shape;949;p135"/>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Law that provided for the removal of all Indian tribes east of the Mississippi and the purchase of Indian lands for resettlement.</a:t>
            </a:r>
            <a:endParaRPr sz="3200" b="0" i="0" u="none" strike="noStrike" cap="none">
              <a:solidFill>
                <a:schemeClr val="dk1"/>
              </a:solidFill>
              <a:latin typeface="Cabin"/>
              <a:ea typeface="Cabin"/>
              <a:cs typeface="Cabin"/>
              <a:sym typeface="Cabin"/>
            </a:endParaRPr>
          </a:p>
        </p:txBody>
      </p:sp>
      <p:pic>
        <p:nvPicPr>
          <p:cNvPr id="950" name="Google Shape;950;p135" descr="https://www.papermasters.com/images/indian-removal-act.jpg"/>
          <p:cNvPicPr preferRelativeResize="0"/>
          <p:nvPr/>
        </p:nvPicPr>
        <p:blipFill rotWithShape="1">
          <a:blip r:embed="rId3">
            <a:alphaModFix/>
          </a:blip>
          <a:srcRect/>
          <a:stretch/>
        </p:blipFill>
        <p:spPr>
          <a:xfrm>
            <a:off x="4572000" y="3048000"/>
            <a:ext cx="3562350" cy="381000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954"/>
        <p:cNvGrpSpPr/>
        <p:nvPr/>
      </p:nvGrpSpPr>
      <p:grpSpPr>
        <a:xfrm>
          <a:off x="0" y="0"/>
          <a:ext cx="0" cy="0"/>
          <a:chOff x="0" y="0"/>
          <a:chExt cx="0" cy="0"/>
        </a:xfrm>
      </p:grpSpPr>
      <p:sp>
        <p:nvSpPr>
          <p:cNvPr id="955" name="Google Shape;955;p136"/>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Black Hawk</a:t>
            </a:r>
            <a:endParaRPr sz="4300" b="0" i="0" u="none" strike="noStrike" cap="none">
              <a:solidFill>
                <a:srgbClr val="562214"/>
              </a:solidFill>
              <a:latin typeface="Cabin"/>
              <a:ea typeface="Cabin"/>
              <a:cs typeface="Cabin"/>
              <a:sym typeface="Cabin"/>
            </a:endParaRPr>
          </a:p>
        </p:txBody>
      </p:sp>
      <p:sp>
        <p:nvSpPr>
          <p:cNvPr id="956" name="Google Shape;956;p136"/>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Sauk leader who brought his people back to their land in Illinois after their removal. Black Hawk was captured in 1832 after U.S. troops massacred his followers.</a:t>
            </a:r>
            <a:endParaRPr sz="3200" b="0" i="0" u="none" strike="noStrike" cap="none">
              <a:solidFill>
                <a:schemeClr val="dk1"/>
              </a:solidFill>
              <a:latin typeface="Cabin"/>
              <a:ea typeface="Cabin"/>
              <a:cs typeface="Cabin"/>
              <a:sym typeface="Cabin"/>
            </a:endParaRPr>
          </a:p>
        </p:txBody>
      </p:sp>
      <p:pic>
        <p:nvPicPr>
          <p:cNvPr id="957" name="Google Shape;957;p136" descr="http://cdn-2.historyguy.com/indian_wars/blackhawk.jpg"/>
          <p:cNvPicPr preferRelativeResize="0"/>
          <p:nvPr/>
        </p:nvPicPr>
        <p:blipFill rotWithShape="1">
          <a:blip r:embed="rId3">
            <a:alphaModFix/>
          </a:blip>
          <a:srcRect/>
          <a:stretch/>
        </p:blipFill>
        <p:spPr>
          <a:xfrm>
            <a:off x="2514600" y="3581399"/>
            <a:ext cx="2590800" cy="3187515"/>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137"/>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Worcester v. Georgia, 1832</a:t>
            </a:r>
            <a:endParaRPr sz="4300" b="0" i="0" u="none" strike="noStrike" cap="none">
              <a:solidFill>
                <a:srgbClr val="562214"/>
              </a:solidFill>
              <a:latin typeface="Cabin"/>
              <a:ea typeface="Cabin"/>
              <a:cs typeface="Cabin"/>
              <a:sym typeface="Cabin"/>
            </a:endParaRPr>
          </a:p>
        </p:txBody>
      </p:sp>
      <p:sp>
        <p:nvSpPr>
          <p:cNvPr id="963" name="Google Shape;963;p137"/>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A Supreme Court ruling that declared a state did not have the power to enforce laws on lands that were not under state jurisdiction, John Marshall wrote that the state of Georgia did not have the power to remove Indians.</a:t>
            </a:r>
            <a:endParaRPr sz="3200" b="0" i="0" u="none" strike="noStrike" cap="none">
              <a:solidFill>
                <a:schemeClr val="dk1"/>
              </a:solidFill>
              <a:latin typeface="Cabin"/>
              <a:ea typeface="Cabin"/>
              <a:cs typeface="Cabin"/>
              <a:sym typeface="Cabin"/>
            </a:endParaRPr>
          </a:p>
        </p:txBody>
      </p:sp>
      <p:pic>
        <p:nvPicPr>
          <p:cNvPr id="964" name="Google Shape;964;p137" descr="Worcester.jpg"/>
          <p:cNvPicPr preferRelativeResize="0"/>
          <p:nvPr/>
        </p:nvPicPr>
        <p:blipFill rotWithShape="1">
          <a:blip r:embed="rId3">
            <a:alphaModFix/>
          </a:blip>
          <a:srcRect/>
          <a:stretch/>
        </p:blipFill>
        <p:spPr>
          <a:xfrm>
            <a:off x="5105400" y="4114800"/>
            <a:ext cx="1792377" cy="2590800"/>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sp>
        <p:nvSpPr>
          <p:cNvPr id="969" name="Google Shape;969;p138"/>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Trail of Tears, 1838</a:t>
            </a:r>
            <a:endParaRPr sz="4300" b="0" i="0" u="none" strike="noStrike" cap="none">
              <a:solidFill>
                <a:srgbClr val="562214"/>
              </a:solidFill>
              <a:latin typeface="Cabin"/>
              <a:ea typeface="Cabin"/>
              <a:cs typeface="Cabin"/>
              <a:sym typeface="Cabin"/>
            </a:endParaRPr>
          </a:p>
        </p:txBody>
      </p:sp>
      <p:sp>
        <p:nvSpPr>
          <p:cNvPr id="970" name="Google Shape;970;p138"/>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Forced march of the Cherokee people from Georgia to Indian Territory in the winter of 1838. Thousands of Cherokees died.</a:t>
            </a:r>
            <a:endParaRPr sz="3200" b="0" i="0" u="none" strike="noStrike" cap="none">
              <a:solidFill>
                <a:schemeClr val="dk1"/>
              </a:solidFill>
              <a:latin typeface="Cabin"/>
              <a:ea typeface="Cabin"/>
              <a:cs typeface="Cabin"/>
              <a:sym typeface="Cabin"/>
            </a:endParaRPr>
          </a:p>
        </p:txBody>
      </p:sp>
      <p:sp>
        <p:nvSpPr>
          <p:cNvPr id="971" name="Google Shape;971;p138" descr="data:image/jpeg;base64,/9j/4AAQSkZJRgABAQAAAQABAAD/2wCEAAkGBxQTEhUTExQWFhUXGR0aGRgYGRwYIBwbHh8cHhocIBwcHSggHxslHB0cIjEhJSkrLi8uGCAzODMsNygtLisBCgoKDg0OGxAQGy8kICUsLCwsLCwsLCwsLCwsLC8sLCwsLCwsLCwsLCwsLCwsLCwsLCwsLCwsLCwsLCwsLCwsLP/AABEIAKwBJAMBIgACEQEDEQH/xAAbAAADAQEBAQEAAAAAAAAAAAAEBQYDAgEAB//EAD4QAAIBAgQEBAQFAwMEAAcAAAECEQMhAAQSMQVBUWETInGRBjKBoUKxwdHwFCPhFVLxJGJyggc0Q1OSorL/xAAZAQADAQEBAAAAAAAAAAAAAAABAgMEAAX/xAAuEQACAgEDAwQBAgYDAAAAAAABAgARAxIhMQRBURMiYXEyI/AFFJGhsdFCUsH/2gAMAwEAAhEDEQA/APzrhtYE+c+WCSOgjcY+Uh4IWFW0dI/wZ98bUsurtWVBpEkqo5AQce5J9FPVAO5v2Ox9ROIDvPRPaa8KqgZhGMQWAIiSRZTfoZOPqTHxhRqWVSwPW1j9PL98avThAY87AkwIuwn8zjnPw1dm0ESPEPWCsx7n8sGDiE5QIoSsFiSW33UXgj/z0x9Md8Hz7NqiSzQhJEkTLPb2+mF/heFqg3BXQGMiILGfosYJqV5dSRpVyC4AkSALHrsBHr0wNM7VDKs66giPKCQOTLMn1j7YfZSqWi8OoAme1vefvhCtRUqMyByGEEQZBaIAkTAEQO+DMjxCah0xospaDAUCBbqpJtym+OKwg3G+Wq1NdRTAWAdtjab94t64fZSr4dMkmFUexi98S9PPBaku3lNEkR1LRb/ug/bFbwrJs8NUGlfw07bci3fnGEc1DPuH1Cu8lnJeCPYe2NqvGaihqZQgciAdvph5Qyi9PtOD6FICwxHXASJP8JPiDU1jMXtbrB9PvjY8Qoq5Rh5h0/xh5WRQpOgEgEwOeFB4RSqiaiKtTex3G04YN5i2DPMhnEeLwSYi59jhrRoiTsYP3wibgnhGaQCtyYffHNItS1QwidRN5je8dYOELxtF8Siq0p5YzNLthNS+IGEh1khRAtuQT7SIwZkuLyRq0gaASdvNeQJ3wNQg0sISaMcvvj00ZuBHXHx4nT3gxoDzHImBgoVF5EYFxbMx0GLn2x8oPbBMjHmvtjgZ1wYoccsnbG1Q2xk+OhBg7Nv+2FnGqatQrGZ/tuI/9Tb1wzrxvf3N/bCH4kqgZes+n5abmTPQ4I5j9p+VfDlCMzlif/uAnH6D8acLfMUdFNVUaw07m09O5xB/DwHjUNPKov3x+sIdcFdutx6+uK5SbBE4ARH8NirToU6Ti9NdFibgfrGGLUpIBZtusYYEkMQQCIEED13/AMYHq1ADvY/w/niX3G+p+S5xAMxXN48Rx/8Asf0xf/Dub05WjBHyxtzk4/PalXVWdhcNUZo6glo/PF78DurZVBIsWF+zG30xozAaRETmN9VQrMj2xP8AGMvUqf2XKlXEG3ToeR/bFK2WB5D0wsziqD+ASeY3xnVD2j3Pz3KVzTNahWu1JoDG/lG0fSDjp6hNSim7FhAEf+Q9Npv0xhxRF/ra8X8w7Xgah743yN80gP4VY6r9DfGiot7QL4qzbU62nyN5QZKA9bSbxj3Cn4zqD+p8pJGkfrjzFlAqQY7xnQYqWYH5SfrIHP2tg2hk1eg8+V9RIHoQYwLVoEywUkIZYes2PWwn2wZkM0gNmF7iORO9uWElRMKq+IgRVK6o83IILSJ5nHtNgXQlp/tIGvyTUT+Qx5VrlHcW0yWIna5OofQwRt5TzGM83lhFOk76YnXUFgUaTA58+fI4M6aJVBGuYLsdA6iwAjoPuTGGlbh5VIqj5hKtvoIuFPrEyNycYfD2WBPjsoIulIDYKLCJ+v3xStRLgzIHTV9Z9f2wpajDW0nMjV85qvvbSov54j7D88Oa+XLoHO6kQPqASeckE464FVB+ZRqtt0iZ9TfFC3hldMAdeZ9vWMczTpMLQQZ1ABYjVAvJUMf/AOgDj9B4awKAx5iOYjEpXpj+ro1KfIEfUyP1xW5aoTGoKI6YhkcRqjKjUP8AxgpW9cCUV7n64LRsRLRCJqDgCnwv+54jHUQxIkzExYDlBE4O14+LYGu4s9qARiZz2Sdq9QkkU2SIA3G0Ty5++KIt2xzVqAKS1lAJJO0DfA1XGUkSUz2X1GkBA0MDzkiO1j/jHdXMK3iwL0heR2mw6YmuIcVH9UKwkLsi3uNh1gliRGHuQogs1UmTVVCLbKoIjvvjgQZpZSoBM0oZ1gNFwqqsEwQZExHTDrIcWLDzrHcXB97jC6lTAZm6qBH/AIz/AMYF4VxEVHanpggT2JjlPaPvgA9jFZAd5WpUUgEbdsZZwFkZVN2BE7RI3xGVeIVqRpz5XdzqRQSI1KoBkd9z1xTiswPmFuo/b9sEiTKVvDEqwADvAn1jHLVcLqOf1V3pkqVAtH+4fMJm8emDkpqdonsRgTiK5mGargCTtMYl/jqvoylVSTNQaAs7liBHtOH/ABrhLVEAQhSrBwe4n8+eBuIcEFV0d2sjagvUxafS+HXYgmHap+U8PdUemTGlHXUOwIn8zj9eo1wbAfp9MLk+EsreUBBJJ3vN+u2G2WyVOkoCQqrAHQchvh8j6uIBOKmYiIGF/Fyz02VSAxEDt78++GlWlF8BcRcIhaCY6EA+5IGJWRGFSEf4VroJhSTyBNp77WG+HPAuCNRLKSChM85ViPN/6n398PmMIWAvp1aTAO1geh5YwTNp4YqtYG03ieY9Jw7ZmOxMIXxPMyoFwZ5fyMKczVuRqXnNrjHfE+I1A1PQ1NVZiGLKWMASDuIBg97C+NM5VABYggfn3jphVe+DGK1zPzHV/wBTWvMVXM8rE/oIxvlMxpzCGYBVh1n+XwsovLVH5F2M9QST+uDeGCcwpOqNDG0TFrdhjYSRvInioo+KR/1DAfhCj7Ty9cfY8+JDOaqkAxI3v+EY8xdbqZWUXHh1C2owAsi8k6Vnlg2uZK2X5dyLjf8A5wq/qSAZ5E2OOateozLbyxbvhJouF5rUsSZGqAzCZnkYuCQL8jAOOc/RZqTXOlQYmTOmLTtN7dYwLmkcI0nlMEb4Myet6RIPyrJExIF7DmeeF1Cd8Rjk8+pCos6FG5OiYECJ5Yc0KjPdnIAUHSIHoBuT/nCPIJTUm8T8qzzAvEC3PFFwymKayHB8tlvIG5BmwPQ+mJ5GqMog3A8s6a1ZXWSrCRA2veJJH64eUmVSZLEna0xOxwNRzJE+UgzGm22/KcN8vXG0aZAO0fz/ADjK7OxuWAAEC4PVLyYKBWjyjcg39MUuVqjofvjLLx1HP2wZSHrhSS3MU1CqJntjYTjAHvjtGx1RDCBOMjWuA3PY8j27HA+dzfhqGIJ8wFu+AeN8UFOkXAUrBuwJBgEgQO8Xw204ITN6HEg1d6WuwEf+w3+mDcxTLKQDy5ifftiBo5yrSrsRpDlgV1GdwuoN1sYB7Hc4u8nmhUQMrAiSLbSDB+kjCIbu5TLjK0ZNNwMmvTL0RZpLi4mS89QZjljfj2b8KkSQARAWNgxsu3LD+s4UEkwACT2A3xMcZqitQ10ocSZETtNoO5mLYJqcCW5gGZ40AiSjQ+5BHk2k79DI+mGeWommoKLcCAx3Incnc7/fErpCKC2mwbyFeQHl9CTJjvjTPV81WZxq8iOAvJSdQgEbmAZ574Q+amj0wdrlHn+MrTan4lyzQCPwnaSekn7dsFZjixUeay/7v5t64k+N0zUdUEal0iSdlMX5zJ252wwzSGlSCt5wFg23iB6xb7jB1kcxTjWhUmqvF4KsjMahUu95guToBkclgdZAxffCtJqAen4qushoiGDH5pjcE/XENRFEGCAvnuGGkwdPONgQD6yeeLjgml6hqEmBMdyf2tbHfUbOdqqP2FQ3AJXsMcIGG/5Rhqla3fGxrACTiwQeZ55cjtEHluSY77YU/E6zT8OASWBlgLQJ6dOffHf/AMQgtRFphSZhpuQDPllQQDMHf84xO8cz+kIoU0xpYMu0aQCoHMAyW9ZnEXPIE1YV1EGWGSqTTXUIIFxsOkCLRjDjFMskKJJIAtqABIBMdgWN+YGFXwrxU1UqFttSqoJvq0AsP53w1SraV7kXt/Jwa23ispViIt4xmgjikwhdBbWWAiAZ8u8xP2x3mcupFMMLVD8rdAC1xtqjp74jKz1WrFSwYllYlo2PzrAuE5HtODOIcdzT+F4dMFDvYgO1x5TI8oPI7ximTAOAe07G55Im9ZQ9aC6hw6KKQBNgbEttMcuUYJ+Mqy0svUfnBEdWNlHv+WF/wvVqVXRgvlUnVU5NChQBNzpi/c47+LuCVMw6ktCoJVBeW5z1PIdJwmNArUY+Rr4n55lKJAtG235fXGmQzK06qOxMAEGfS31m31w9o/Ddd3Q6QgEk6t5PL7fTGuY+FXJN1UG55yed/wCb41617mQ0ntJyjkK9YtVFNxrYtYDn9Rj7F1wmjXpUwgZWHKUJI5aZtsRj7HeuRxF9KR1emG1EIQxljY367nbAmWpMw1Q0KYAE/wA/4xqucuFqhtEfMkBp5XO4t9sE1MwQ2mRDXBibe5H0wxhHMFrVm28MAQZ6xzjvGGHCGAT+yNYIK+cCeg9gRJ6z2wVnssTl2VKqCG2WbSPN5Te5/LE1w1iiCOZBPSD6YZKIgaw0d8NzCB1R6YM7k3PrAAA2jFBQzSqCRrANoALdRtEW9cTXD1YvR+UGoCN595PbFFluDOwJepe4bzyAORER/BieQgGMlwnK8TEiSoAtF5jkTEwcPKGcTSCFLajyU/rhJT4VTXTodZMQTGw3/hw3y1EEafELLvMAXveScQLLK6T4jajVAImw9OeCUzAuO/WfT0wELiQw0zyjlynGvghTM7/zlhTFqNKVax7Y7VyeYwuoP2xsKoEGBgQVOuJw4RDcFxPpf9QMY8Z0NTIYSq7XsYBiTzA3+mPs5SFTZmQj8SxtzFxjPiNINSNNT5o8pnnyk44De417CRWWyBD0gWV9KgDcHUyswMzcKwj0jFtwNRSogD8QVo6Eqsj6kT6k4SHg51FmcL5iQF322k9Dhi1UKAo2EAcz69Jwdu0pkcsKMK41nR4NQMYlSB1np/jCjh1QBXWZkwLREc/QqVOMuI5epWDU/MJuGPLvt9scUcjoR9TGo5FwBAIiIEXki8z7YJC6fmSFhvicVuMIxSmrebVB5NzEgbxKkHrIwBmuLpRfQWaS4JEXBkG5jnERhblsrorEsalNQP7ZYQTa+45ad+pw0y/D4FUuviuflL6YEki/PkL/AEEcxkRQ23FTRiI0+6a8VqDw/F2bqSWuDEwBeNx0546pZxyFYsSF+bTABsLkcjNoNt+2EfFslVVBUDl3nSUAsE2kdQDp588dcC4mrVaVMKQrEpvGomDJLDa204mQxFCUULzOuNZ0iygqd42Ib0xT/CdaMvSMkwWnlDSSZBuNxiYz1MF2J5qLne+4Ptj34f4oEKgkeG0qTyES0wLz+lsVXH7dpndrn63l62w6k/8A4rb7nEL8cfFNcvoy7eHoYqW1INRFoAa+/QYOy3EmVVBIGpdS9gSd+oxNcCND/ValbTrbzskgfNYSLnqbnD4zd3IMtG4/+H+M5h65p5umKbFIQIHBYgahMne82A3wr4vVDZnNIs6A/wCLfUVYNBP4Zixi4ww+Kchqq06pquK+pSNDQsHy6RzsCL73PaJLO8R/62uhUMC2kkSNRE9+/wBsDIPaSBHwg6hKzI5uk39OkzqflIKtDAX7z+eAuPccNJmoov8AbQSRF58Rp356RhG6EmiwqhAGmIAUDfcAEm0f84c5mpRqUqRcrqdHk7SxR4+gvHqMRWm3E0Muht4rNZaYdk0l6mmZubwY+5uenbFdwWhqylNKiLpUDRBkFR8rep+l8K6zUwwKIxYqQuwlTdtt73mNjhlwlgKCAqVAUC/QWB7bY5Wu7MXJ+IoVC6WVVE0U5Ues/njio5+nUDHwcDYGP5tjB85oVncgBQSSeg5/nhuZKJvi7ioo0xufElJ2jaT33EYP4M61sujKGgqQZ3m4P0mcSnHc4KzgtobQTEEsSpsQVEKqkAQSZBHPbHXCs4WNOilR6dLylIILAs0QxAA59PfFCqFBQ3hp9R8Sw8Lqp++PsZ0iAACJIFyw1EnmZN8fYTTBqkVkkpuDTbebmxJ+o9Me0uHqfKE06ebfYnv3w2/pqahV8ylgOUEb87E/XvhxwzhNSorEEaZ/Edz262w7uL2gEkM7wpyjKt9cSSfcwPr03GB6fw24UrFluCeZt5fzue2P0Sn8PBwriudJE+QWK788B53JIxDUKjRpuBBEyb3HT2wFykbCcVBNmSvC+AsjS4BAJZYIJAYGVJ5xf2w041rC0vDIU6997QbenP6YNfh4prqd2gQCRHMgdO+POKcM8SlGXcswOpdZILLBDADaReR2wC+rmPjFMDJT/U1pTSqrLo0kgnzWIH07euOuD8YL1dKFuyg8hufab4fZXhOWrUafjKC0Sbwd53F/fvj3ieQy9BA1GiqMSFDrv55WN++EKKV+Zq9c667Tf4YzSs1VNUoGPmmSTNvW3PFAMwqnSoJMTJPS/viSbhq5J1ZHch5UBgAdUagCwtPQxuMVeQzTVKaOY8wm3e1rT744e2Qy0x1CaUmqOAwK+hPLvHaMeVMvWtGg/X98eZ2uKVNnYwFg25k7D1OMuHZ0VgxVrrEi9tQkX52wwDEXI2Lm9HLVfxOFnvqxsmXnVqYnaNMiD9cI838V0qVR6ZLzTKhzG2oSYBNwBBPracPFqSoaQVYSCOh2M87Y5gy8zgbmNaiB5gC53hgeVztzjG+czi0Ud2GikgJLRM87Rc9Bj5wdBIf8J94OF3GVFWn4TrIIGnobbxyg7T2wjZFQW0ZULmhO8lnlzKyoYC1mgWIBBsTYg9d5wR4YWGM22A/k4U/DmTanIY+cgQCdQ0rMR3MzHTDusVI3nr/P0OFGRXO0Z00GruKOJIlYCVDAd735SdjzxhT4cKZgVG0n8BOrna5uDfBmYpQ1tokgiPTlG+B8/wD20DtDC0RcW636x7Y6zcIMUccUOaX+4ajoKm42Mn1CnlOqOdweK0jl6wVZJp02OqIKsxFyIgBQdIA64yoVWXNK4AemGZWD7KKhABbteJG0Yy4lVJerTh2qFtOsmVIEQJIkkSBE3gYrRDCpdBtRhnEqxNVwLBllZ3hd562MyMSL02WsBTnWTCze5sJn1GLXiGWGlZM6RC9ZmBBI6H/GFPCsl4zmqsswkxADDykDyjy7wZGK437zNkS9pjkc+pL06rQzrCkTpVoOlgdyBtfkwiIjGnCszSWutRApg6S+qJDDSwue42Bx3nPhiuKaVFhmGkeEt3G0zblG3TCjJ/DtTUHIBggiTE322xXUp7yIUy3ocaFWpkmKKdNNyzX8ppSGO8chuDvhJWzlNl8bTGt58gVSST31Sbk4DoUy7OgBXQlTSCT81RxqsNrcr7YrOB/CqeHR8UkMqsdAOkNqYkMx3kWtI+UYzuyrLIIFRru1NgfDU03K/IgDXGncbcrRywxylmUVEpkDmB3n0+nrgfjWRSiaeg6kpyzFiNWom2rYaeYPbGWVzyssrLKfMhNgfQjbpB/XGfSTuJZmBgIrv4hy4C6WYf3JJI1QRBnkOXScUuUzFMUlXVACC5npMz6ThIcyC70wCHYyGAsFInrMhf0wyz+SavlXRQiMKZVPwEtEG83DC49MFedxUVxtPK/Eg6hUeCdLiQbqTIEDkRgD4pqt4DU2YEmny5kQSD0mNu5wBSyHgVqb1G1hUFrWIghWjnDT/wCuDOMZJ6oHggSRU1gkkf3AAkjYWBgDae+CD7/iHSKkllKrmhmmRSUIQE7wFgmenLDb4a4OfGOswBTRwQDK3G4PY7icevww0UakpIXUOW5Zogmx8lie4jDbh9NKRmo5NQjTESNxEd55d8VORRx3iaSVsykaokmGty/kY+xK8easldl1PTAiBO4gGbHrPtjzA0fM7Q3iF6gxKqCO7Kfz6434f8UGlVag9IggWhhcmSHuIg7YyOYqQQFDp1B0kHlbphL8RUmc032qIYHUqRIHoDPviz41AsGTwnU1MI0XxqAJo1GMMw8MgACQDB5mZ3mMUpQKAoiwAIHpeOv+cTeRqlqik7ssGbQyyOfrf0wy4pnnTMNSFNjqAddCl7GbEqLGxGMqtqF1LOlGoRxWlroVFMwVsedr27yMRnBs3mKGaaj4plpYAww1QD0sYsfTFs1JRSD5omnIgKpGq4i8yAb/APGJg5XLpXbMePqMEAFSrAkRtsd+RxQGhvAg7TukgzTAgNTcksSPltEwJ31ThgnAGKhWrGA4IkDcXH1nC3gtZqdQUyWgC20gG9+fIYo3zSUyJaWJMgCTN9rcv0wtwvYO09fhTOrJVqkgiJ0qN4272EHBuVy600FNSdKbHcwTPTAtHNeIocNAIO4jaxscb0mIsDbuMNI7xbxiiG1Jrjya4aOpHUbCd+uFXwxmfDbw6cspYM7sNKqgsYJsTytOBfjnMFa6aZkUwxAts5+8Y8+Hs09apqYsVUqpDHaZM9rr+WKU2wPBjqV0FgN43+KMitRARcsIgAMWA5zygGPbpgng5qIVp6laiEinBll0iynqpA7R3xnnuH0601KR5GG1qqegUksRJucZ8IHmCsysyIdWgzFoEHl6YzMWDUDKA6se/aPGrvpfSZ8pi19jA9ZjEtl+MNVpVKhPyL4SmIOxEkcjYYpKWZAnewJvfYTGIXNZw0nq0NI0Odc8wSCfaScdkXUK78xumG91HCZplpU9JJ8Mx3gfKfaMOctxsmmXYSFWWvFu+I/OcRfL+G6qGDjzKZiBI35Hv3xtmeLJXolKaFKjQCu4ImZBtb1xm9BtQYcXNjhW9tSzy/FNdEVbBSDZrbEgm52nlibz/FKN0CsWMEi6gzuQLxtHLAOXaoECG+k7k3vLCxMfiHtgWlWc1CFRmmEFpMDl2OonGtuJlxYwXN8RguQjYQhVHcEztcW9ALd8bZBA9KgCSABY8/xDbrME9Ixxn+KFDUVlUOqqhHLSBFvoRftjj4d4gtBadTMFipLaBEjY+aBP4SRfvhcRZruPmXSARPM7TDLAWw9IDb26+o64K4XwlkXWtTQecHa24AjufbDjiNXKVPMghjBaFK26mN7DAuZen4oYVlKkwFuPWSd/TE8mVlFLJrj1bGZZPiOaVGQtq0//AFDALDlbkY3GF1F0kmdWva3ykR9YnfpY4cZkwFH+9tMdoP7YFr8GsalEAe3OxA6G++O6bIct3OzALUFV9BDOSSGsZJ8pib8yN7cow24XxRHAQaUSStS+195N9x98JHoDQUZSVAEjVOg7zczy5SPvhNla7U8yqOLmNW0EHZuh3+wxU4yyk+IARxLPNZJKyKmYqVA7EvCGDpUyDeQRYCe+F3+l6KLCnTKqrQSWBtvq5GOc8j6YOqI39bVnYIoWP9sSP52ws4wlVCyo4C1PnknvIkdRAnaTiCuxYLc4AAGLco2ioSzjVp8pJvePWbWwxfMNSanVCaxPmTSTYXLX9RgHg3wrWrkVygCctTXI/wC2+w64oeFkUn0sAAAQDNpvI9sacpCixvAts2/EH+I+KU8zqaktyAxMx8o5Dcm9z2GDqPDfEqOBUhAEmDGprnluVnfGefoUlqEooBdLkDeeuMuAZ5KSxUdVIqOGLMBN4EzzgfniSnUuoQuANhCstldRRWEgOynnsbG97zjbheXRM1XYiXS1MHaWnUfpb3wlZqzVCKdTQGl7QTLMRYnawGPckXy9R6TOWaqQAzm8epPfEkx6WO/MK+7aH51g7kkBjzMnfnj7AeYDKzBSNMmPeMfYz+8T0AorYwohZC6pvsD6z7fv0wk+IGIZQlJnJJFouYiIB741r5Q0k1UyPmJMj8IEC4B5+u+NkVzTB0DXuZ1L6FW3EdbTPbHsaR3niqSDtFeTqVq9I6KbLUSoTBgSD80zHMYouHcSzVNSTTMabX6EdJNoH3wJQz8kswYXu0hg1gOuMuKfEYpkJqhmvBnyrtMd9gPXC4sbM+lRzOzZQq6m7TLi3DM1mamo1GXYqAhCgG8ksRfsBjXK8IeiikKjwQX1QaggxYExPO0fpjbh3HRVDKpMKQwneD6dwb9CMc1gxOoSD+nQ4bMGVtDDiJicMupe8zqEl4qOzyYpjSBAO5Mjp98fZmjVapoX+2s3ct8x7D7A2xtmM5yN/UGfT0x6GDqJ1G/29ORGJMRzUsGPEchAsBYAjdQBbn6f4xzUr6NIFgSef8thb/VJNjtYTaNrD74G4i0iB8xkrufc8p6YC7wETLii+LmahFwtJVnuTPvgOhXNKs4VZDBWI6BdQJ++OeE5k6qrMYuBGwkAfpzxk1UDMGsDNyFvaSLD3O3Y4c5CcgobAQqlIRfMM4bwxWBJMgs5SDGpA0TcgRcYbcFYU3q0gNtLCBJgzIkdIGJ/h+edA7VFZ6aHSrBhNzcAdNR374ccOqoxFYK6s8oAxmwMTA6kd8RKN6hY8SxI0VO+JZpk1EXnpNwdxJ9SMT9WuK7NWI0kkSIOlViB5j6TfDniLBiUY+YbqoiJ2J6HnG+BaGQfwiikKr2cwSSOdsXGOxZ2k8ebQdt404GUYSjqxClWAvEtN5tsPzxtVy9CmWZQqFhB2EAbx0nn29cLMu1fKoUXSUBJAZeZ3uCMdUOL0K5VKgKVOjGQ3UBv0MY7+XYLwaiv1ALmiPq5jWKgyCHEyL8x19/sMYUeNuJLVSrq0IoOlYMxb5e0ADDfP1KWhlCpztzne0Hl+uJH+h1VY1KGBurbgmbkc7ea3UYXSCJXCw7x5xvMf1HkJDVVKjUIlw1mWeqk+09L03EeA01oikf7jWLAxy2InZgLD6jEj8LZM+L4jgyDALb6rkn1sLYrnZ6hhpA/2mb9z2jGnDgOnUJm6rqAHGPtElQ+VX1QFYgggxAkLsOYXnsT3xlUrFvNHiMhskfiJKk2G4JB+mNxFVqtJmAIaVJ7bH3scJM6+by9X+55FbUVdQCGMyYMd9sR6jpzVqKlOmzhmomzKjiNYyhAnzyDqMg+abHcEDfvg7J8Ry6ku5ADix7SYERP1xEcEzWYrsvzVGi4AA3IvMWgSZ7Yb8SoJRqUsvUqqWqaiWjyofwz16E4zYMZxneXz0QFMY8b4xQzCilSVgJBLkeaRsAL/fE7xDIrqFRLhSF8xukH5fTYjHQqrSqVEF2G5B9AI9SYk4NeuoXW+lhYE8//AGI3tizEkySrpE0o5svULEXGkMb7kgAX2gRt1w24pkTWq0qaAFYuNhpBa5jexxNrnGVGBTyeLOs777xuRpGHnDq7PmGKmyqFBXnufuDjGUKZLqXKhpv8RcRNMDRZFGmBy0mSIH/aNv8At74lM1TqOdarIeKlNZ+beCJtMcsVXHcu7JqKNAYEmNwfKfsftgZuDZj+loxRJZVAiL6AAfoeY53xoVhQbvxHyUFoVFmUolqLa6lQs0kGWkWHlvymcLRkqisGA8QFYJkb7Am/SRMnDvL16mrS915N+QPMf4wRmMpK6QBpG4BjfcjoefT88EORM5FwDh1Sp4ysAQqjSQSLdIvce+C/jDJjMKjKCCyQdjsw5zhBx/xgmlJ8MR5luwIEDVBkTgfIcZdRDMWQEhQ0yuxmeu+GGOyHEXUQZ9R40aQFJitTR5QwcbDYG+4vj3EpWomq7uogFiY6Tf8AXH2NvoqeTM/8242qfpuSJE6pZzvcEQZm3XHGYpwbFxfkZmBdZ3/4wqo1B8oIm86Tz/e2DxmVlSBBHaeV/rvjKbjCfZzOUqILsAzwAisSWa9he8TefzwjPBK9dmr1aYLmNNNiV1AfhAmwAm7Rg2oypnPGqKCCBBgeWB0/XvimzGdpNdWGn8RkbdMA9UcP4Dfyf/IT0vq7sdviLcnw+hlqIqmp4bBIqKfMpM/hO5uQsbW5YH4jm/DIDXdjC01uT36Afy+FHxDxwVaq0KIsCSe5g2+m/ticpcQJrO9TWahBAIMQYt9I/PF8eF8ijLk5Mg2VEY407Spz+eqBylVKZYAGEaSvQMQCJgSRyxyfiaip0nVA3I80/Wx74j8rmIEAwLknrjPMVBOH9EXRgOY1YllxL4rpALopu6k7nyC3vMYHp/GJJAFMRcSx5co7DEtmMwSqrMhZIHSf+MbJRVUDsQSdlH69MOMSAcRPUcnmP+KcbR6RChdXlEqDaLzq6ja2OMnxWpV0qyhhTadcheoncSQDsB3xOGsWMAWF7chjXMVwbhYYMGG8KOncHB0UKh9TvcscozeCVJ8rMwkD5W1SCeoxuONmnRVRHiH5bSFmZPrMxjutkAtIsah0Aaisb2lvcxHriZRtTltgt/r0/nTEMKB234E2ZG227/v+0oOHvAmZbeTf6k8zh7wkksTI2kzzxI5AFyWmIviip5uNLGBjTTXpT8u58fAmVgKBb8f+I/7fJj3/AE96ynp1O0dhiU498PkdLfTB+a+MzSJp0UNRzGlRyPVv2GEtTPcTeWZUINysKB7TP3xIaUNk39mXCOfbx9C44+HOK0gsVKatVQXaASY2aDfUdj13wB8RKTSgtoqmp4hQTOmCqiJPO5ANr9cKM/U1DxAhp1UMOvfr6EY+y3EkojWKfitUvJJED9SD174o4XRqQRURhk0uduR8zb4fYq862LC+k6o6Ht+uLj/XkVT4igmCekkAkAnmJi3bE3w3MU6hp6EA0hi5gSWJECd4AGGueyqsA0QIn6XxXCbQapj6kfqkLJv4berWsQzuXJkc9RM35Xw4zxpI60c7UaDLBR+E7XINj6Dnih4JwcUKKaYnUzN3kGB98IPjnItScVrMreW/4W5fQ2H0GMmXqC50jib8HSrj917/AOI4yvFT/Tj+hypWnJAZVgGLGW3OJSiaT1R4ra2mJkWO8SZAH0OKrLfEjPlkZKWgBb20qIsfvj89aqvjMxEJUvIBAn/cOcTf6nGRBZMuDL3jNGkDSqKg05hbjoyj5RA3nnPXE9SyBkrOqmRqPmgAAi0b9MH5Rw2WvB/p3DiPN5WsRabSd8MKeQSnLGr52OnSBa/IdrThGehHC+YX8O8Coxqq+adlJgG256iMUdetRRdFKmilrAqqiO9hyGAsmi6pYAgCw77e2NMzUQsqHYKzQLXJAH64lrJ3MiRvCuIZxhRdqVMM6AFRtcRuenbCD/WM0RLppPZwftqsMa53jIyyVLzMhFmSZtf6nErmUqNG4+tu+HD0JTFiDXcYPmfMAaRfUfNBBvc2E2uRgD4jzr03oimpDBhM3kc5I3Ann1OC6DCks7d+ZPT1wuTigGYFWoIRJBHzGw+5uMNjYneoz4wOI34uF0B6MMxhRpM2PUcxE77Ym+K8LmyjTUgiZHmtcjvf1tiszb0P6dcyhjU9h1ntykGD64AzmVDTLWPIwfSIPlPcXvh9RB2kwB3n54aVSiSg9f57Y+xWD+oEhAtRQY1He1o+2PsaPWMh6KzqhU81xEEzp69zz+mO6le9jqI5T15yOeEgz5ZwwIN723/b6YMyTMWLeovBj3wrJ3gBhOaZtDsY1Kpa9wIBseowl4QxzBKhBTiCWkwAex/fBfF86TRqxsBBiwvYe4wi4ZxIU3ljAKgbTcbW64v06L+RFyWTKwYJqoGU3xN8NoKSPRBYi7HbUOcddiZ2tacTXFaGiondF3ncWP6Ypsjx6pVdqSroAUks51MZiJ6DsN8K/iSuXp0GZQpU6bc4Fye+x9sM2ZmyU05sGMJrTiTFSxI6HHE4pvh/gq1FZ6ykhzCXjuTP5emDB8KUfMddQQeq/aRgnMqmjMwwO24krVowBcGRyMxjrh+TarUCJufsOZPYYaZbgivmqlAuwVJ80STtFu84YfBOVKvWebL/AGwY3k3+wHvhmcBSZyoSwEoKHCqaUmpLTAVl0sZGo9CT15gYkM/w1aNUK7HwyLNEkqeUT8wM4sMw94OxPK3m5m38thbxXKrW/ttUiGBBB1EESDjJjyG95sdBWwmfFc7OTRgTBCIepIMGQLA+UH64SVKpNgIJv9MM+MhEoGlrl9SnzGSTqksfphTQGqrG5iABecXxEAE/Z/1OALe3zQ/3GeXzsGB+2Psznncqq3Y7djzaO36YDq5N6Zisr0yb3HLlzw24NllQtVY61AAUAHUT0jl640ZfZg/T3vmDp6bqC2TY8D6jvgfD1pLq0BmIks0STuYkT7YZLVncbxaAfc3/AHxNZr4jriy0kA20kaj/AM48qcSrGk7CUcQIFgJ+8zjxmRzuZ7SFdwO0I+JKMMGJkkaSIi0SOZ5/niSoVJQrvpax6T/kYYDLVdJYhi5Mzrmw6rG3ecLNUNUI28p9/wCHHodMtKVvtMPVv+DVwf8AMZ8IzwpHSxiZ9J9cV2Yr6smxm4nb+bY/Pq2UZ6fiDYTbsOfvgzLFVoSrMKotEb9u49cP6lKAfqYGxXkJX7lTwL40cAUyoYiysTHvgH4k469amaTlSVM2uDz3xJ5fNAyGBF5t9xjqpX1W2Xn3xE4qab06lTjs8mUuS44a1NMqzsBBB9BJ+o++N62XRh5wLWsdh+hjrhFwJBrL2AUQD3P+MPvFAUkeaATttHcz7d8RyKA20XHZEYfC2YWiWWqAabDS0kCVvDR3IA+uFhzhLuyatIbUhII2P7YV0s471FXVoABJYKLDrJvExjKnmXB8RiWZTcFiZ5EemCcYIjhjqMtqvxKhpjQSHjl+WJ8cdqamcsZMAeg/5wmzfGU2p09JPNj77YybibaZ8OCTIYTH85YROmIHET1sd1GGYz7NUWSSSZ36djil4Jm0aRUt6j+RiDRjVcFiBH0xQtmPB0ipLKRY7H35j1x2bENllcWTUCe0+zvFw9UgNpUEgHfSOZA6nHjoqG3yMASGuQY3PqMA0wlRop042JPzECb4eZyn5NEhgQRqkC26kflHIjBoAACHWeYZQqK+WFO4hoXt3Ijphctd6YidewVmkCe/eOeM+FVAvh0yDraoQIuDDR0sLH6YJ43QIrCmQBAIhrgg9MdoKmjxJF0biF8PrsyaiQJJO8/cHHuEtCtWQaVAIFrAW7Y+wDgJ7xPVEwytRV3jzdNx26D64MFRRMNIHOAL2tv2wrygUappjS3MzI6H1wawXsB3vHUH88VcbyScQHi2a1UWBEbduYjE6okgd8H8RU2FyDzmbDbANKxnpjZiFLMGc6mlVwIeWtUJ/Gq/QDBvxTkwKLWIGpWBPMsfNHaIwk4PxDRRqr5TrPMi3ImOsE++POIcdNSmEJZgNtXLGVsbnLqHmeguRBhAJ7RzTrhURQNMCOthPPl6YJy2YRTMBiIkfNiUXioJus/XDLIcYpgEXFuXMb74D4j4iJlXzGfA/wD5vMuVgEqNue4HYxfGfw9WCpULAgGq55TvvfpHPGGQ49TBck/PU1CxmAAP02x9wni6CkwOkedjDDcMZnblP54ZlNHbxEUrY38wuvnlCllfVJ+Yiygd+k2wG/EabbtJIgWiOpt2j74WcUp09ZamSqH51S/Mx2g2xlwZENYGoDpnYcgZ6/TDphWritla6jjh/Ck8OpUeXfQxWfQwQDvbYY34Bw4p/diHceTsvNj0x1kKZpy0DRDRqN+UDt/jH2R4rpUo0lLAxYwOU9MQzsxBAnpdBhB9x/ZjesKbpNQJG3i1QXLf+K9MLeDuFrikrEobq5XTIHL0jGuZ4nRANQjVp+SmflXuRzOJerxepVqFybAGPqIw/Qh9W3HfxO/iZxaPdz2n6M3FaatoEEEEC0wY5evTC2llh4dcDzFlv2gz9MQ5zD2uZm2DstnK4mCRIgxIkcxhepw+86TK9Ll/TFg3W8b1+LsieFoA8ok/7rb4Q5akDqB2K/z2x7XJgEzO18aZKIaf5FsaOk04zZ4mf+JKzrpXnn+kaZ+iqUAFiNMesKL25nfAmQYGkknbkYMz64zqV/IFm4JiefT8/tgbJ/ICYGmxnt3nE8mMrYPmRxuGo/EMXhS16iikoVi+kxsBEkx9DhdxXLaaSWg6jJjrMfYDDvK54UnNSQAdWk3bU0RsNjffCPPnyiDqBOxmxv1wELat4uRV0mpvRraQqH5ADsJJPO+DalfTShedjfYAz77DGGVQknzTax33vy6frjl6TMApEd/93phWomWTYQrgtEFWqnc2Aj8IuTHOTbA/EnUkaQBA0tp2NzpPtb6DBIzWkiPk0xoG2xwtzubk6V9Ta5brjlBLXOLBRMspkBUrKrSF3YjpO3qdsVrV9X9tJSkAYp6p63HUdcTgqAU22uuoMNweQ9JG3fDPK1dXhhI1g2gyVsb+h6d8DJbUTAqqpNTPTKlDzMKxFwRtJI2O31wa1QMKbNTVwE0kNciJ1RPMY8pLrWHAkkxBg23nvN8Y087Sp1DSctOqdRggAgFpPcffCbniUsAbwbhEJWeDFPWRExYSQJ+mDM4lMadT21fiMlWa8xMFTFx2x3QoUlqOWcaAWIMAz8vI9ycTfHc8HKKgAVdTbR8x2t2G/fFFQu0jlyjGs/QMzmKcITAemIAFjePMO3744rZ2nm0DOkMsqSbEHs0TiYyGeDqAQQLFTzU8oY2In88d16znUjHT9iTzjvt74U6rozlCkWI0Wghnw6nlBjc/scfYmKlaoxkLHLn7nuce4fQfMXV8Tajl20gjlvjpqo0gECOs/wCcYgk2JN8e1qYg9gPzOGrzJX4g2ccEBYkflhelEg3Wf2wdS+VjtBPIY6y4kA98UDUKkSmo3AaeV1GwjoBg2nw8xBpnuZ/bDbK0VnYfi+xjH1df7bveRbe2JnKbqVXAKuL/APSl+WIbpMmOv6fTBv8ApNJVludrjnf9sdUDBQixNjvfyzfvONaah5JAkSbdYJwCSe8ppUdoO/B6ZKgbb23jnzgY+rZSkAbKJA3MdBY/t1xjmaxuJMSbehxwmYJVAQIIJ2m4iCJ2wabzFOkbAQIUGkkToBAIB/OOuGVHJ+GVLCDAZRz9B32H6YacT/tiF77874Xo5uTeIicUDFlLdhJ6VUi/k/0nWfrkqCbAHblgFalz3xtxCsYjABa2OzYRjIHxNvRdRrQt8zzOv5TjXL5YKigi58zD8h7fngPMtYeuGFGqSjMd7D3P+MaOnGlGbxMnVfq9QqGeI6q66hihoJlT52n/AMZt7b4jeJsdQHQfnfAwrN1OM2TBqo3NK/xEYyykbXH3Fc+KlTygBVFotjjJVIg9owryJ39MGB7tyvyxow4xTJ8TNn6hiUynz+/7Q/iNAMI9u3T7/nhMjMO2HNZvKMD1R5QeZE/ngZD+mrn6iLirKyDtvB1rSASSSs25X544q5qdPODt64yqsViOcj6YzekBiYWFnPAj7K3XTqj0/L/OOWqMpCnzEn0nCNMwwFicMKNUsJNytwcRKUZdcobYcxhVbUpXdhcWj6T+WB8m39x6hsS2kdjz/b64xL7dxP1xzTaVf3+tsAChUodyCYxytJaVcQRpdDE30npf0t643zZCxpOltwVAWx3HrhPXqG55giD64NV5WTExP3wjqbBlEYCxO63FAhgmTAkEbnkfXGFHKh1Y1GKs5LfTlI5Y6GWUsCReYx5RrEo4PL9MHge2LpLG247RdVypDlA0jr9Jx0w8wXShOn8QPL64LoXeqD/IsMD8SWdLbG4kdojFlc6qmfLhATVOF4gbhE0sRGoEm3OAbCR0wbkaqup1N57RMiIt6YTUrsfTDmioTLl1A1Fon0w+TipHCDquarWH4tU/9u354+wP4hgGYkTaw9sfYzzbP//Z"/>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bin"/>
              <a:ea typeface="Cabin"/>
              <a:cs typeface="Cabin"/>
              <a:sym typeface="Cabin"/>
            </a:endParaRPr>
          </a:p>
        </p:txBody>
      </p:sp>
      <p:sp>
        <p:nvSpPr>
          <p:cNvPr id="972" name="Google Shape;972;p138" descr="data:image/jpeg;base64,/9j/4AAQSkZJRgABAQAAAQABAAD/2wCEAAkGBxQTEhUTExQWFhUXGR0aGRgYGRwYIBwbHh8cHhocIBwcHSggHxslHB0cIjEhJSkrLi8uGCAzODMsNygtLisBCgoKDg0OGxAQGy8kICUsLCwsLCwsLCwsLCwsLC8sLCwsLCwsLCwsLCwsLCwsLCwsLCwsLCwsLCwsLCwsLCwsLP/AABEIAKwBJAMBIgACEQEDEQH/xAAbAAADAQEBAQEAAAAAAAAAAAAEBQYDAgEAB//EAD4QAAIBAgQEBAQFAwMEAAcAAAECEQMhAAQSMQVBUWETInGRBjKBoUKxwdHwFCPhFVLxJGJyggc0Q1OSorL/xAAZAQADAQEBAAAAAAAAAAAAAAABAgMEAAX/xAAuEQACAgEDAwQBAgYDAAAAAAABAgARAxIhMQRBURMiYXEyI/AFFJGhsdFCUsH/2gAMAwEAAhEDEQA/APzrhtYE+c+WCSOgjcY+Uh4IWFW0dI/wZ98bUsurtWVBpEkqo5AQce5J9FPVAO5v2Ox9ROIDvPRPaa8KqgZhGMQWAIiSRZTfoZOPqTHxhRqWVSwPW1j9PL98avThAY87AkwIuwn8zjnPw1dm0ESPEPWCsx7n8sGDiE5QIoSsFiSW33UXgj/z0x9Md8Hz7NqiSzQhJEkTLPb2+mF/heFqg3BXQGMiILGfosYJqV5dSRpVyC4AkSALHrsBHr0wNM7VDKs66giPKCQOTLMn1j7YfZSqWi8OoAme1vefvhCtRUqMyByGEEQZBaIAkTAEQO+DMjxCah0xospaDAUCBbqpJtym+OKwg3G+Wq1NdRTAWAdtjab94t64fZSr4dMkmFUexi98S9PPBaku3lNEkR1LRb/ug/bFbwrJs8NUGlfw07bci3fnGEc1DPuH1Cu8lnJeCPYe2NqvGaihqZQgciAdvph5Qyi9PtOD6FICwxHXASJP8JPiDU1jMXtbrB9PvjY8Qoq5Rh5h0/xh5WRQpOgEgEwOeFB4RSqiaiKtTex3G04YN5i2DPMhnEeLwSYi59jhrRoiTsYP3wibgnhGaQCtyYffHNItS1QwidRN5je8dYOELxtF8Siq0p5YzNLthNS+IGEh1khRAtuQT7SIwZkuLyRq0gaASdvNeQJ3wNQg0sISaMcvvj00ZuBHXHx4nT3gxoDzHImBgoVF5EYFxbMx0GLn2x8oPbBMjHmvtjgZ1wYoccsnbG1Q2xk+OhBg7Nv+2FnGqatQrGZ/tuI/9Tb1wzrxvf3N/bCH4kqgZes+n5abmTPQ4I5j9p+VfDlCMzlif/uAnH6D8acLfMUdFNVUaw07m09O5xB/DwHjUNPKov3x+sIdcFdutx6+uK5SbBE4ARH8NirToU6Ti9NdFibgfrGGLUpIBZtusYYEkMQQCIEED13/AMYHq1ADvY/w/niX3G+p+S5xAMxXN48Rx/8Asf0xf/Dub05WjBHyxtzk4/PalXVWdhcNUZo6glo/PF78DurZVBIsWF+zG30xozAaRETmN9VQrMj2xP8AGMvUqf2XKlXEG3ToeR/bFK2WB5D0wsziqD+ASeY3xnVD2j3Pz3KVzTNahWu1JoDG/lG0fSDjp6hNSim7FhAEf+Q9Npv0xhxRF/ra8X8w7Xgah743yN80gP4VY6r9DfGiot7QL4qzbU62nyN5QZKA9bSbxj3Cn4zqD+p8pJGkfrjzFlAqQY7xnQYqWYH5SfrIHP2tg2hk1eg8+V9RIHoQYwLVoEywUkIZYes2PWwn2wZkM0gNmF7iORO9uWElRMKq+IgRVK6o83IILSJ5nHtNgXQlp/tIGvyTUT+Qx5VrlHcW0yWIna5OofQwRt5TzGM83lhFOk76YnXUFgUaTA58+fI4M6aJVBGuYLsdA6iwAjoPuTGGlbh5VIqj5hKtvoIuFPrEyNycYfD2WBPjsoIulIDYKLCJ+v3xStRLgzIHTV9Z9f2wpajDW0nMjV85qvvbSov54j7D88Oa+XLoHO6kQPqASeckE464FVB+ZRqtt0iZ9TfFC3hldMAdeZ9vWMczTpMLQQZ1ABYjVAvJUMf/AOgDj9B4awKAx5iOYjEpXpj+ro1KfIEfUyP1xW5aoTGoKI6YhkcRqjKjUP8AxgpW9cCUV7n64LRsRLRCJqDgCnwv+54jHUQxIkzExYDlBE4O14+LYGu4s9qARiZz2Sdq9QkkU2SIA3G0Ty5++KIt2xzVqAKS1lAJJO0DfA1XGUkSUz2X1GkBA0MDzkiO1j/jHdXMK3iwL0heR2mw6YmuIcVH9UKwkLsi3uNh1gliRGHuQogs1UmTVVCLbKoIjvvjgQZpZSoBM0oZ1gNFwqqsEwQZExHTDrIcWLDzrHcXB97jC6lTAZm6qBH/AIz/AMYF4VxEVHanpggT2JjlPaPvgA9jFZAd5WpUUgEbdsZZwFkZVN2BE7RI3xGVeIVqRpz5XdzqRQSI1KoBkd9z1xTiswPmFuo/b9sEiTKVvDEqwADvAn1jHLVcLqOf1V3pkqVAtH+4fMJm8emDkpqdonsRgTiK5mGargCTtMYl/jqvoylVSTNQaAs7liBHtOH/ABrhLVEAQhSrBwe4n8+eBuIcEFV0d2sjagvUxafS+HXYgmHap+U8PdUemTGlHXUOwIn8zj9eo1wbAfp9MLk+EsreUBBJJ3vN+u2G2WyVOkoCQqrAHQchvh8j6uIBOKmYiIGF/Fyz02VSAxEDt78++GlWlF8BcRcIhaCY6EA+5IGJWRGFSEf4VroJhSTyBNp77WG+HPAuCNRLKSChM85ViPN/6n398PmMIWAvp1aTAO1geh5YwTNp4YqtYG03ieY9Jw7ZmOxMIXxPMyoFwZ5fyMKczVuRqXnNrjHfE+I1A1PQ1NVZiGLKWMASDuIBg97C+NM5VABYggfn3jphVe+DGK1zPzHV/wBTWvMVXM8rE/oIxvlMxpzCGYBVh1n+XwsovLVH5F2M9QST+uDeGCcwpOqNDG0TFrdhjYSRvInioo+KR/1DAfhCj7Ty9cfY8+JDOaqkAxI3v+EY8xdbqZWUXHh1C2owAsi8k6Vnlg2uZK2X5dyLjf8A5wq/qSAZ5E2OOateozLbyxbvhJouF5rUsSZGqAzCZnkYuCQL8jAOOc/RZqTXOlQYmTOmLTtN7dYwLmkcI0nlMEb4Myet6RIPyrJExIF7DmeeF1Cd8Rjk8+pCos6FG5OiYECJ5Yc0KjPdnIAUHSIHoBuT/nCPIJTUm8T8qzzAvEC3PFFwymKayHB8tlvIG5BmwPQ+mJ5GqMog3A8s6a1ZXWSrCRA2veJJH64eUmVSZLEna0xOxwNRzJE+UgzGm22/KcN8vXG0aZAO0fz/ADjK7OxuWAAEC4PVLyYKBWjyjcg39MUuVqjofvjLLx1HP2wZSHrhSS3MU1CqJntjYTjAHvjtGx1RDCBOMjWuA3PY8j27HA+dzfhqGIJ8wFu+AeN8UFOkXAUrBuwJBgEgQO8Xw204ITN6HEg1d6WuwEf+w3+mDcxTLKQDy5ifftiBo5yrSrsRpDlgV1GdwuoN1sYB7Hc4u8nmhUQMrAiSLbSDB+kjCIbu5TLjK0ZNNwMmvTL0RZpLi4mS89QZjljfj2b8KkSQARAWNgxsu3LD+s4UEkwACT2A3xMcZqitQ10ocSZETtNoO5mLYJqcCW5gGZ40AiSjQ+5BHk2k79DI+mGeWommoKLcCAx3Incnc7/fErpCKC2mwbyFeQHl9CTJjvjTPV81WZxq8iOAvJSdQgEbmAZ574Q+amj0wdrlHn+MrTan4lyzQCPwnaSekn7dsFZjixUeay/7v5t64k+N0zUdUEal0iSdlMX5zJ252wwzSGlSCt5wFg23iB6xb7jB1kcxTjWhUmqvF4KsjMahUu95guToBkclgdZAxffCtJqAen4qushoiGDH5pjcE/XENRFEGCAvnuGGkwdPONgQD6yeeLjgml6hqEmBMdyf2tbHfUbOdqqP2FQ3AJXsMcIGG/5Rhqla3fGxrACTiwQeZ55cjtEHluSY77YU/E6zT8OASWBlgLQJ6dOffHf/AMQgtRFphSZhpuQDPllQQDMHf84xO8cz+kIoU0xpYMu0aQCoHMAyW9ZnEXPIE1YV1EGWGSqTTXUIIFxsOkCLRjDjFMskKJJIAtqABIBMdgWN+YGFXwrxU1UqFttSqoJvq0AsP53w1SraV7kXt/Jwa23ispViIt4xmgjikwhdBbWWAiAZ8u8xP2x3mcupFMMLVD8rdAC1xtqjp74jKz1WrFSwYllYlo2PzrAuE5HtODOIcdzT+F4dMFDvYgO1x5TI8oPI7ximTAOAe07G55Im9ZQ9aC6hw6KKQBNgbEttMcuUYJ+Mqy0svUfnBEdWNlHv+WF/wvVqVXRgvlUnVU5NChQBNzpi/c47+LuCVMw6ktCoJVBeW5z1PIdJwmNArUY+Rr4n55lKJAtG235fXGmQzK06qOxMAEGfS31m31w9o/Ddd3Q6QgEk6t5PL7fTGuY+FXJN1UG55yed/wCb41617mQ0ntJyjkK9YtVFNxrYtYDn9Rj7F1wmjXpUwgZWHKUJI5aZtsRj7HeuRxF9KR1emG1EIQxljY367nbAmWpMw1Q0KYAE/wA/4xqucuFqhtEfMkBp5XO4t9sE1MwQ2mRDXBibe5H0wxhHMFrVm28MAQZ6xzjvGGHCGAT+yNYIK+cCeg9gRJ6z2wVnssTl2VKqCG2WbSPN5Te5/LE1w1iiCOZBPSD6YZKIgaw0d8NzCB1R6YM7k3PrAAA2jFBQzSqCRrANoALdRtEW9cTXD1YvR+UGoCN595PbFFluDOwJepe4bzyAORER/BieQgGMlwnK8TEiSoAtF5jkTEwcPKGcTSCFLajyU/rhJT4VTXTodZMQTGw3/hw3y1EEafELLvMAXveScQLLK6T4jajVAImw9OeCUzAuO/WfT0wELiQw0zyjlynGvghTM7/zlhTFqNKVax7Y7VyeYwuoP2xsKoEGBgQVOuJw4RDcFxPpf9QMY8Z0NTIYSq7XsYBiTzA3+mPs5SFTZmQj8SxtzFxjPiNINSNNT5o8pnnyk44De417CRWWyBD0gWV9KgDcHUyswMzcKwj0jFtwNRSogD8QVo6Eqsj6kT6k4SHg51FmcL5iQF322k9Dhi1UKAo2EAcz69Jwdu0pkcsKMK41nR4NQMYlSB1np/jCjh1QBXWZkwLREc/QqVOMuI5epWDU/MJuGPLvt9scUcjoR9TGo5FwBAIiIEXki8z7YJC6fmSFhvicVuMIxSmrebVB5NzEgbxKkHrIwBmuLpRfQWaS4JEXBkG5jnERhblsrorEsalNQP7ZYQTa+45ad+pw0y/D4FUuviuflL6YEki/PkL/AEEcxkRQ23FTRiI0+6a8VqDw/F2bqSWuDEwBeNx0546pZxyFYsSF+bTABsLkcjNoNt+2EfFslVVBUDl3nSUAsE2kdQDp588dcC4mrVaVMKQrEpvGomDJLDa204mQxFCUULzOuNZ0iygqd42Ib0xT/CdaMvSMkwWnlDSSZBuNxiYz1MF2J5qLne+4Ptj34f4oEKgkeG0qTyES0wLz+lsVXH7dpndrn63l62w6k/8A4rb7nEL8cfFNcvoy7eHoYqW1INRFoAa+/QYOy3EmVVBIGpdS9gSd+oxNcCND/ValbTrbzskgfNYSLnqbnD4zd3IMtG4/+H+M5h65p5umKbFIQIHBYgahMne82A3wr4vVDZnNIs6A/wCLfUVYNBP4Zixi4ww+Kchqq06pquK+pSNDQsHy6RzsCL73PaJLO8R/62uhUMC2kkSNRE9+/wBsDIPaSBHwg6hKzI5uk39OkzqflIKtDAX7z+eAuPccNJmoov8AbQSRF58Rp356RhG6EmiwqhAGmIAUDfcAEm0f84c5mpRqUqRcrqdHk7SxR4+gvHqMRWm3E0Muht4rNZaYdk0l6mmZubwY+5uenbFdwWhqylNKiLpUDRBkFR8rep+l8K6zUwwKIxYqQuwlTdtt73mNjhlwlgKCAqVAUC/QWB7bY5Wu7MXJ+IoVC6WVVE0U5Ues/njio5+nUDHwcDYGP5tjB85oVncgBQSSeg5/nhuZKJvi7ioo0xufElJ2jaT33EYP4M61sujKGgqQZ3m4P0mcSnHc4KzgtobQTEEsSpsQVEKqkAQSZBHPbHXCs4WNOilR6dLylIILAs0QxAA59PfFCqFBQ3hp9R8Sw8Lqp++PsZ0iAACJIFyw1EnmZN8fYTTBqkVkkpuDTbebmxJ+o9Me0uHqfKE06ebfYnv3w2/pqahV8ylgOUEb87E/XvhxwzhNSorEEaZ/Edz262w7uL2gEkM7wpyjKt9cSSfcwPr03GB6fw24UrFluCeZt5fzue2P0Sn8PBwriudJE+QWK788B53JIxDUKjRpuBBEyb3HT2wFykbCcVBNmSvC+AsjS4BAJZYIJAYGVJ5xf2w041rC0vDIU6997QbenP6YNfh4prqd2gQCRHMgdO+POKcM8SlGXcswOpdZILLBDADaReR2wC+rmPjFMDJT/U1pTSqrLo0kgnzWIH07euOuD8YL1dKFuyg8hufab4fZXhOWrUafjKC0Sbwd53F/fvj3ieQy9BA1GiqMSFDrv55WN++EKKV+Zq9c667Tf4YzSs1VNUoGPmmSTNvW3PFAMwqnSoJMTJPS/viSbhq5J1ZHch5UBgAdUagCwtPQxuMVeQzTVKaOY8wm3e1rT744e2Qy0x1CaUmqOAwK+hPLvHaMeVMvWtGg/X98eZ2uKVNnYwFg25k7D1OMuHZ0VgxVrrEi9tQkX52wwDEXI2Lm9HLVfxOFnvqxsmXnVqYnaNMiD9cI838V0qVR6ZLzTKhzG2oSYBNwBBPracPFqSoaQVYSCOh2M87Y5gy8zgbmNaiB5gC53hgeVztzjG+czi0Ud2GikgJLRM87Rc9Bj5wdBIf8J94OF3GVFWn4TrIIGnobbxyg7T2wjZFQW0ZULmhO8lnlzKyoYC1mgWIBBsTYg9d5wR4YWGM22A/k4U/DmTanIY+cgQCdQ0rMR3MzHTDusVI3nr/P0OFGRXO0Z00GruKOJIlYCVDAd735SdjzxhT4cKZgVG0n8BOrna5uDfBmYpQ1tokgiPTlG+B8/wD20DtDC0RcW636x7Y6zcIMUccUOaX+4ajoKm42Mn1CnlOqOdweK0jl6wVZJp02OqIKsxFyIgBQdIA64yoVWXNK4AemGZWD7KKhABbteJG0Yy4lVJerTh2qFtOsmVIEQJIkkSBE3gYrRDCpdBtRhnEqxNVwLBllZ3hd562MyMSL02WsBTnWTCze5sJn1GLXiGWGlZM6RC9ZmBBI6H/GFPCsl4zmqsswkxADDykDyjy7wZGK437zNkS9pjkc+pL06rQzrCkTpVoOlgdyBtfkwiIjGnCszSWutRApg6S+qJDDSwue42Bx3nPhiuKaVFhmGkeEt3G0zblG3TCjJ/DtTUHIBggiTE322xXUp7yIUy3ocaFWpkmKKdNNyzX8ppSGO8chuDvhJWzlNl8bTGt58gVSST31Sbk4DoUy7OgBXQlTSCT81RxqsNrcr7YrOB/CqeHR8UkMqsdAOkNqYkMx3kWtI+UYzuyrLIIFRru1NgfDU03K/IgDXGncbcrRywxylmUVEpkDmB3n0+nrgfjWRSiaeg6kpyzFiNWom2rYaeYPbGWVzyssrLKfMhNgfQjbpB/XGfSTuJZmBgIrv4hy4C6WYf3JJI1QRBnkOXScUuUzFMUlXVACC5npMz6ThIcyC70wCHYyGAsFInrMhf0wyz+SavlXRQiMKZVPwEtEG83DC49MFedxUVxtPK/Eg6hUeCdLiQbqTIEDkRgD4pqt4DU2YEmny5kQSD0mNu5wBSyHgVqb1G1hUFrWIghWjnDT/wCuDOMZJ6oHggSRU1gkkf3AAkjYWBgDae+CD7/iHSKkllKrmhmmRSUIQE7wFgmenLDb4a4OfGOswBTRwQDK3G4PY7icevww0UakpIXUOW5Zogmx8lie4jDbh9NKRmo5NQjTESNxEd55d8VORRx3iaSVsykaokmGty/kY+xK8easldl1PTAiBO4gGbHrPtjzA0fM7Q3iF6gxKqCO7Kfz6434f8UGlVag9IggWhhcmSHuIg7YyOYqQQFDp1B0kHlbphL8RUmc032qIYHUqRIHoDPviz41AsGTwnU1MI0XxqAJo1GMMw8MgACQDB5mZ3mMUpQKAoiwAIHpeOv+cTeRqlqik7ssGbQyyOfrf0wy4pnnTMNSFNjqAddCl7GbEqLGxGMqtqF1LOlGoRxWlroVFMwVsedr27yMRnBs3mKGaaj4plpYAww1QD0sYsfTFs1JRSD5omnIgKpGq4i8yAb/APGJg5XLpXbMePqMEAFSrAkRtsd+RxQGhvAg7TukgzTAgNTcksSPltEwJ31ThgnAGKhWrGA4IkDcXH1nC3gtZqdQUyWgC20gG9+fIYo3zSUyJaWJMgCTN9rcv0wtwvYO09fhTOrJVqkgiJ0qN4272EHBuVy600FNSdKbHcwTPTAtHNeIocNAIO4jaxscb0mIsDbuMNI7xbxiiG1Jrjya4aOpHUbCd+uFXwxmfDbw6cspYM7sNKqgsYJsTytOBfjnMFa6aZkUwxAts5+8Y8+Hs09apqYsVUqpDHaZM9rr+WKU2wPBjqV0FgN43+KMitRARcsIgAMWA5zygGPbpgng5qIVp6laiEinBll0iynqpA7R3xnnuH0601KR5GG1qqegUksRJucZ8IHmCsysyIdWgzFoEHl6YzMWDUDKA6se/aPGrvpfSZ8pi19jA9ZjEtl+MNVpVKhPyL4SmIOxEkcjYYpKWZAnewJvfYTGIXNZw0nq0NI0Odc8wSCfaScdkXUK78xumG91HCZplpU9JJ8Mx3gfKfaMOctxsmmXYSFWWvFu+I/OcRfL+G6qGDjzKZiBI35Hv3xtmeLJXolKaFKjQCu4ImZBtb1xm9BtQYcXNjhW9tSzy/FNdEVbBSDZrbEgm52nlibz/FKN0CsWMEi6gzuQLxtHLAOXaoECG+k7k3vLCxMfiHtgWlWc1CFRmmEFpMDl2OonGtuJlxYwXN8RguQjYQhVHcEztcW9ALd8bZBA9KgCSABY8/xDbrME9Ixxn+KFDUVlUOqqhHLSBFvoRftjj4d4gtBadTMFipLaBEjY+aBP4SRfvhcRZruPmXSARPM7TDLAWw9IDb26+o64K4XwlkXWtTQecHa24AjufbDjiNXKVPMghjBaFK26mN7DAuZen4oYVlKkwFuPWSd/TE8mVlFLJrj1bGZZPiOaVGQtq0//AFDALDlbkY3GF1F0kmdWva3ykR9YnfpY4cZkwFH+9tMdoP7YFr8GsalEAe3OxA6G++O6bIct3OzALUFV9BDOSSGsZJ8pib8yN7cow24XxRHAQaUSStS+195N9x98JHoDQUZSVAEjVOg7zczy5SPvhNla7U8yqOLmNW0EHZuh3+wxU4yyk+IARxLPNZJKyKmYqVA7EvCGDpUyDeQRYCe+F3+l6KLCnTKqrQSWBtvq5GOc8j6YOqI39bVnYIoWP9sSP52ws4wlVCyo4C1PnknvIkdRAnaTiCuxYLc4AAGLco2ioSzjVp8pJvePWbWwxfMNSanVCaxPmTSTYXLX9RgHg3wrWrkVygCctTXI/wC2+w64oeFkUn0sAAAQDNpvI9sacpCixvAts2/EH+I+KU8zqaktyAxMx8o5Dcm9z2GDqPDfEqOBUhAEmDGprnluVnfGefoUlqEooBdLkDeeuMuAZ5KSxUdVIqOGLMBN4EzzgfniSnUuoQuANhCstldRRWEgOynnsbG97zjbheXRM1XYiXS1MHaWnUfpb3wlZqzVCKdTQGl7QTLMRYnawGPckXy9R6TOWaqQAzm8epPfEkx6WO/MK+7aH51g7kkBjzMnfnj7AeYDKzBSNMmPeMfYz+8T0AorYwohZC6pvsD6z7fv0wk+IGIZQlJnJJFouYiIB741r5Q0k1UyPmJMj8IEC4B5+u+NkVzTB0DXuZ1L6FW3EdbTPbHsaR3niqSDtFeTqVq9I6KbLUSoTBgSD80zHMYouHcSzVNSTTMabX6EdJNoH3wJQz8kswYXu0hg1gOuMuKfEYpkJqhmvBnyrtMd9gPXC4sbM+lRzOzZQq6m7TLi3DM1mamo1GXYqAhCgG8ksRfsBjXK8IeiikKjwQX1QaggxYExPO0fpjbh3HRVDKpMKQwneD6dwb9CMc1gxOoSD+nQ4bMGVtDDiJicMupe8zqEl4qOzyYpjSBAO5Mjp98fZmjVapoX+2s3ct8x7D7A2xtmM5yN/UGfT0x6GDqJ1G/29ORGJMRzUsGPEchAsBYAjdQBbn6f4xzUr6NIFgSef8thb/VJNjtYTaNrD74G4i0iB8xkrufc8p6YC7wETLii+LmahFwtJVnuTPvgOhXNKs4VZDBWI6BdQJ++OeE5k6qrMYuBGwkAfpzxk1UDMGsDNyFvaSLD3O3Y4c5CcgobAQqlIRfMM4bwxWBJMgs5SDGpA0TcgRcYbcFYU3q0gNtLCBJgzIkdIGJ/h+edA7VFZ6aHSrBhNzcAdNR374ccOqoxFYK6s8oAxmwMTA6kd8RKN6hY8SxI0VO+JZpk1EXnpNwdxJ9SMT9WuK7NWI0kkSIOlViB5j6TfDniLBiUY+YbqoiJ2J6HnG+BaGQfwiikKr2cwSSOdsXGOxZ2k8ebQdt404GUYSjqxClWAvEtN5tsPzxtVy9CmWZQqFhB2EAbx0nn29cLMu1fKoUXSUBJAZeZ3uCMdUOL0K5VKgKVOjGQ3UBv0MY7+XYLwaiv1ALmiPq5jWKgyCHEyL8x19/sMYUeNuJLVSrq0IoOlYMxb5e0ADDfP1KWhlCpztzne0Hl+uJH+h1VY1KGBurbgmbkc7ea3UYXSCJXCw7x5xvMf1HkJDVVKjUIlw1mWeqk+09L03EeA01oikf7jWLAxy2InZgLD6jEj8LZM+L4jgyDALb6rkn1sLYrnZ6hhpA/2mb9z2jGnDgOnUJm6rqAHGPtElQ+VX1QFYgggxAkLsOYXnsT3xlUrFvNHiMhskfiJKk2G4JB+mNxFVqtJmAIaVJ7bH3scJM6+by9X+55FbUVdQCGMyYMd9sR6jpzVqKlOmzhmomzKjiNYyhAnzyDqMg+abHcEDfvg7J8Ry6ku5ADix7SYERP1xEcEzWYrsvzVGi4AA3IvMWgSZ7Yb8SoJRqUsvUqqWqaiWjyofwz16E4zYMZxneXz0QFMY8b4xQzCilSVgJBLkeaRsAL/fE7xDIrqFRLhSF8xukH5fTYjHQqrSqVEF2G5B9AI9SYk4NeuoXW+lhYE8//AGI3tizEkySrpE0o5svULEXGkMb7kgAX2gRt1w24pkTWq0qaAFYuNhpBa5jexxNrnGVGBTyeLOs777xuRpGHnDq7PmGKmyqFBXnufuDjGUKZLqXKhpv8RcRNMDRZFGmBy0mSIH/aNv8At74lM1TqOdarIeKlNZ+beCJtMcsVXHcu7JqKNAYEmNwfKfsftgZuDZj+loxRJZVAiL6AAfoeY53xoVhQbvxHyUFoVFmUolqLa6lQs0kGWkWHlvymcLRkqisGA8QFYJkb7Am/SRMnDvL16mrS915N+QPMf4wRmMpK6QBpG4BjfcjoefT88EORM5FwDh1Sp4ysAQqjSQSLdIvce+C/jDJjMKjKCCyQdjsw5zhBx/xgmlJ8MR5luwIEDVBkTgfIcZdRDMWQEhQ0yuxmeu+GGOyHEXUQZ9R40aQFJitTR5QwcbDYG+4vj3EpWomq7uogFiY6Tf8AXH2NvoqeTM/8242qfpuSJE6pZzvcEQZm3XHGYpwbFxfkZmBdZ3/4wqo1B8oIm86Tz/e2DxmVlSBBHaeV/rvjKbjCfZzOUqILsAzwAisSWa9he8TefzwjPBK9dmr1aYLmNNNiV1AfhAmwAm7Rg2oypnPGqKCCBBgeWB0/XvimzGdpNdWGn8RkbdMA9UcP4Dfyf/IT0vq7sdviLcnw+hlqIqmp4bBIqKfMpM/hO5uQsbW5YH4jm/DIDXdjC01uT36Afy+FHxDxwVaq0KIsCSe5g2+m/ticpcQJrO9TWahBAIMQYt9I/PF8eF8ijLk5Mg2VEY407Spz+eqBylVKZYAGEaSvQMQCJgSRyxyfiaip0nVA3I80/Wx74j8rmIEAwLknrjPMVBOH9EXRgOY1YllxL4rpALopu6k7nyC3vMYHp/GJJAFMRcSx5co7DEtmMwSqrMhZIHSf+MbJRVUDsQSdlH69MOMSAcRPUcnmP+KcbR6RChdXlEqDaLzq6ja2OMnxWpV0qyhhTadcheoncSQDsB3xOGsWMAWF7chjXMVwbhYYMGG8KOncHB0UKh9TvcscozeCVJ8rMwkD5W1SCeoxuONmnRVRHiH5bSFmZPrMxjutkAtIsah0Aaisb2lvcxHriZRtTltgt/r0/nTEMKB234E2ZG227/v+0oOHvAmZbeTf6k8zh7wkksTI2kzzxI5AFyWmIviip5uNLGBjTTXpT8u58fAmVgKBb8f+I/7fJj3/AE96ynp1O0dhiU498PkdLfTB+a+MzSJp0UNRzGlRyPVv2GEtTPcTeWZUINysKB7TP3xIaUNk39mXCOfbx9C44+HOK0gsVKatVQXaASY2aDfUdj13wB8RKTSgtoqmp4hQTOmCqiJPO5ANr9cKM/U1DxAhp1UMOvfr6EY+y3EkojWKfitUvJJED9SD174o4XRqQRURhk0uduR8zb4fYq862LC+k6o6Ht+uLj/XkVT4igmCekkAkAnmJi3bE3w3MU6hp6EA0hi5gSWJECd4AGGueyqsA0QIn6XxXCbQapj6kfqkLJv4berWsQzuXJkc9RM35Xw4zxpI60c7UaDLBR+E7XINj6Dnih4JwcUKKaYnUzN3kGB98IPjnItScVrMreW/4W5fQ2H0GMmXqC50jib8HSrj917/AOI4yvFT/Tj+hypWnJAZVgGLGW3OJSiaT1R4ra2mJkWO8SZAH0OKrLfEjPlkZKWgBb20qIsfvj89aqvjMxEJUvIBAn/cOcTf6nGRBZMuDL3jNGkDSqKg05hbjoyj5RA3nnPXE9SyBkrOqmRqPmgAAi0b9MH5Rw2WvB/p3DiPN5WsRabSd8MKeQSnLGr52OnSBa/IdrThGehHC+YX8O8Coxqq+adlJgG256iMUdetRRdFKmilrAqqiO9hyGAsmi6pYAgCw77e2NMzUQsqHYKzQLXJAH64lrJ3MiRvCuIZxhRdqVMM6AFRtcRuenbCD/WM0RLppPZwftqsMa53jIyyVLzMhFmSZtf6nErmUqNG4+tu+HD0JTFiDXcYPmfMAaRfUfNBBvc2E2uRgD4jzr03oimpDBhM3kc5I3Ann1OC6DCks7d+ZPT1wuTigGYFWoIRJBHzGw+5uMNjYneoz4wOI34uF0B6MMxhRpM2PUcxE77Ym+K8LmyjTUgiZHmtcjvf1tiszb0P6dcyhjU9h1ntykGD64AzmVDTLWPIwfSIPlPcXvh9RB2kwB3n54aVSiSg9f57Y+xWD+oEhAtRQY1He1o+2PsaPWMh6KzqhU81xEEzp69zz+mO6le9jqI5T15yOeEgz5ZwwIN723/b6YMyTMWLeovBj3wrJ3gBhOaZtDsY1Kpa9wIBseowl4QxzBKhBTiCWkwAex/fBfF86TRqxsBBiwvYe4wi4ZxIU3ljAKgbTcbW64v06L+RFyWTKwYJqoGU3xN8NoKSPRBYi7HbUOcddiZ2tacTXFaGiondF3ncWP6Ypsjx6pVdqSroAUks51MZiJ6DsN8K/iSuXp0GZQpU6bc4Fye+x9sM2ZmyU05sGMJrTiTFSxI6HHE4pvh/gq1FZ6ykhzCXjuTP5emDB8KUfMddQQeq/aRgnMqmjMwwO24krVowBcGRyMxjrh+TarUCJufsOZPYYaZbgivmqlAuwVJ80STtFu84YfBOVKvWebL/AGwY3k3+wHvhmcBSZyoSwEoKHCqaUmpLTAVl0sZGo9CT15gYkM/w1aNUK7HwyLNEkqeUT8wM4sMw94OxPK3m5m38thbxXKrW/ttUiGBBB1EESDjJjyG95sdBWwmfFc7OTRgTBCIepIMGQLA+UH64SVKpNgIJv9MM+MhEoGlrl9SnzGSTqksfphTQGqrG5iABecXxEAE/Z/1OALe3zQ/3GeXzsGB+2Psznncqq3Y7djzaO36YDq5N6Zisr0yb3HLlzw24NllQtVY61AAUAHUT0jl640ZfZg/T3vmDp6bqC2TY8D6jvgfD1pLq0BmIks0STuYkT7YZLVncbxaAfc3/AHxNZr4jriy0kA20kaj/AM48qcSrGk7CUcQIFgJ+8zjxmRzuZ7SFdwO0I+JKMMGJkkaSIi0SOZ5/niSoVJQrvpax6T/kYYDLVdJYhi5Mzrmw6rG3ecLNUNUI28p9/wCHHodMtKVvtMPVv+DVwf8AMZ8IzwpHSxiZ9J9cV2Yr6smxm4nb+bY/Pq2UZ6fiDYTbsOfvgzLFVoSrMKotEb9u49cP6lKAfqYGxXkJX7lTwL40cAUyoYiysTHvgH4k469amaTlSVM2uDz3xJ5fNAyGBF5t9xjqpX1W2Xn3xE4qab06lTjs8mUuS44a1NMqzsBBB9BJ+o++N62XRh5wLWsdh+hjrhFwJBrL2AUQD3P+MPvFAUkeaATttHcz7d8RyKA20XHZEYfC2YWiWWqAabDS0kCVvDR3IA+uFhzhLuyatIbUhII2P7YV0s471FXVoABJYKLDrJvExjKnmXB8RiWZTcFiZ5EemCcYIjhjqMtqvxKhpjQSHjl+WJ8cdqamcsZMAeg/5wmzfGU2p09JPNj77YybibaZ8OCTIYTH85YROmIHET1sd1GGYz7NUWSSSZ36djil4Jm0aRUt6j+RiDRjVcFiBH0xQtmPB0ipLKRY7H35j1x2bENllcWTUCe0+zvFw9UgNpUEgHfSOZA6nHjoqG3yMASGuQY3PqMA0wlRop042JPzECb4eZyn5NEhgQRqkC26kflHIjBoAACHWeYZQqK+WFO4hoXt3Ijphctd6YidewVmkCe/eOeM+FVAvh0yDraoQIuDDR0sLH6YJ43QIrCmQBAIhrgg9MdoKmjxJF0biF8PrsyaiQJJO8/cHHuEtCtWQaVAIFrAW7Y+wDgJ7xPVEwytRV3jzdNx26D64MFRRMNIHOAL2tv2wrygUappjS3MzI6H1wawXsB3vHUH88VcbyScQHi2a1UWBEbduYjE6okgd8H8RU2FyDzmbDbANKxnpjZiFLMGc6mlVwIeWtUJ/Gq/QDBvxTkwKLWIGpWBPMsfNHaIwk4PxDRRqr5TrPMi3ImOsE++POIcdNSmEJZgNtXLGVsbnLqHmeguRBhAJ7RzTrhURQNMCOthPPl6YJy2YRTMBiIkfNiUXioJus/XDLIcYpgEXFuXMb74D4j4iJlXzGfA/wD5vMuVgEqNue4HYxfGfw9WCpULAgGq55TvvfpHPGGQ49TBck/PU1CxmAAP02x9wni6CkwOkedjDDcMZnblP54ZlNHbxEUrY38wuvnlCllfVJ+Yiygd+k2wG/EabbtJIgWiOpt2j74WcUp09ZamSqH51S/Mx2g2xlwZENYGoDpnYcgZ6/TDphWritla6jjh/Ck8OpUeXfQxWfQwQDvbYY34Bw4p/diHceTsvNj0x1kKZpy0DRDRqN+UDt/jH2R4rpUo0lLAxYwOU9MQzsxBAnpdBhB9x/ZjesKbpNQJG3i1QXLf+K9MLeDuFrikrEobq5XTIHL0jGuZ4nRANQjVp+SmflXuRzOJerxepVqFybAGPqIw/Qh9W3HfxO/iZxaPdz2n6M3FaatoEEEEC0wY5evTC2llh4dcDzFlv2gz9MQ5zD2uZm2DstnK4mCRIgxIkcxhepw+86TK9Ll/TFg3W8b1+LsieFoA8ok/7rb4Q5akDqB2K/z2x7XJgEzO18aZKIaf5FsaOk04zZ4mf+JKzrpXnn+kaZ+iqUAFiNMesKL25nfAmQYGkknbkYMz64zqV/IFm4JiefT8/tgbJ/ICYGmxnt3nE8mMrYPmRxuGo/EMXhS16iikoVi+kxsBEkx9DhdxXLaaSWg6jJjrMfYDDvK54UnNSQAdWk3bU0RsNjffCPPnyiDqBOxmxv1wELat4uRV0mpvRraQqH5ADsJJPO+DalfTShedjfYAz77DGGVQknzTax33vy6frjl6TMApEd/93phWomWTYQrgtEFWqnc2Aj8IuTHOTbA/EnUkaQBA0tp2NzpPtb6DBIzWkiPk0xoG2xwtzubk6V9Ta5brjlBLXOLBRMspkBUrKrSF3YjpO3qdsVrV9X9tJSkAYp6p63HUdcTgqAU22uuoMNweQ9JG3fDPK1dXhhI1g2gyVsb+h6d8DJbUTAqqpNTPTKlDzMKxFwRtJI2O31wa1QMKbNTVwE0kNciJ1RPMY8pLrWHAkkxBg23nvN8Y087Sp1DSctOqdRggAgFpPcffCbniUsAbwbhEJWeDFPWRExYSQJ+mDM4lMadT21fiMlWa8xMFTFx2x3QoUlqOWcaAWIMAz8vI9ycTfHc8HKKgAVdTbR8x2t2G/fFFQu0jlyjGs/QMzmKcITAemIAFjePMO3744rZ2nm0DOkMsqSbEHs0TiYyGeDqAQQLFTzU8oY2In88d16znUjHT9iTzjvt74U6rozlCkWI0Wghnw6nlBjc/scfYmKlaoxkLHLn7nuce4fQfMXV8Tajl20gjlvjpqo0gECOs/wCcYgk2JN8e1qYg9gPzOGrzJX4g2ccEBYkflhelEg3Wf2wdS+VjtBPIY6y4kA98UDUKkSmo3AaeV1GwjoBg2nw8xBpnuZ/bDbK0VnYfi+xjH1df7bveRbe2JnKbqVXAKuL/APSl+WIbpMmOv6fTBv8ApNJVludrjnf9sdUDBQixNjvfyzfvONaah5JAkSbdYJwCSe8ppUdoO/B6ZKgbb23jnzgY+rZSkAbKJA3MdBY/t1xjmaxuJMSbehxwmYJVAQIIJ2m4iCJ2wabzFOkbAQIUGkkToBAIB/OOuGVHJ+GVLCDAZRz9B32H6YacT/tiF77874Xo5uTeIicUDFlLdhJ6VUi/k/0nWfrkqCbAHblgFalz3xtxCsYjABa2OzYRjIHxNvRdRrQt8zzOv5TjXL5YKigi58zD8h7fngPMtYeuGFGqSjMd7D3P+MaOnGlGbxMnVfq9QqGeI6q66hihoJlT52n/AMZt7b4jeJsdQHQfnfAwrN1OM2TBqo3NK/xEYyykbXH3Fc+KlTygBVFotjjJVIg9owryJ39MGB7tyvyxow4xTJ8TNn6hiUynz+/7Q/iNAMI9u3T7/nhMjMO2HNZvKMD1R5QeZE/ngZD+mrn6iLirKyDtvB1rSASSSs25X544q5qdPODt64yqsViOcj6YzekBiYWFnPAj7K3XTqj0/L/OOWqMpCnzEn0nCNMwwFicMKNUsJNytwcRKUZdcobYcxhVbUpXdhcWj6T+WB8m39x6hsS2kdjz/b64xL7dxP1xzTaVf3+tsAChUodyCYxytJaVcQRpdDE30npf0t643zZCxpOltwVAWx3HrhPXqG55giD64NV5WTExP3wjqbBlEYCxO63FAhgmTAkEbnkfXGFHKh1Y1GKs5LfTlI5Y6GWUsCReYx5RrEo4PL9MHge2LpLG247RdVypDlA0jr9Jx0w8wXShOn8QPL64LoXeqD/IsMD8SWdLbG4kdojFlc6qmfLhATVOF4gbhE0sRGoEm3OAbCR0wbkaqup1N57RMiIt6YTUrsfTDmioTLl1A1Fon0w+TipHCDquarWH4tU/9u354+wP4hgGYkTaw9sfYzzbP//Z"/>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bin"/>
              <a:ea typeface="Cabin"/>
              <a:cs typeface="Cabin"/>
              <a:sym typeface="Cabin"/>
            </a:endParaRPr>
          </a:p>
        </p:txBody>
      </p:sp>
      <p:sp>
        <p:nvSpPr>
          <p:cNvPr id="973" name="Google Shape;973;p138" descr="data:image/jpeg;base64,/9j/4AAQSkZJRgABAQAAAQABAAD/2wCEAAkGBxQTEhUTExQWFhUXGR0aGRgYGRwYIBwbHh8cHhocIBwcHSggHxslHB0cIjEhJSkrLi8uGCAzODMsNygtLisBCgoKDg0OGxAQGy8kICUsLCwsLCwsLCwsLCwsLC8sLCwsLCwsLCwsLCwsLCwsLCwsLCwsLCwsLCwsLCwsLCwsLP/AABEIAKwBJAMBIgACEQEDEQH/xAAbAAADAQEBAQEAAAAAAAAAAAAEBQYDAgEAB//EAD4QAAIBAgQEBAQFAwMEAAcAAAECEQMhAAQSMQVBUWETInGRBjKBoUKxwdHwFCPhFVLxJGJyggc0Q1OSorL/xAAZAQADAQEBAAAAAAAAAAAAAAABAgMEAAX/xAAuEQACAgEDAwQBAgYDAAAAAAABAgARAxIhMQRBURMiYXEyI/AFFJGhsdFCUsH/2gAMAwEAAhEDEQA/APzrhtYE+c+WCSOgjcY+Uh4IWFW0dI/wZ98bUsurtWVBpEkqo5AQce5J9FPVAO5v2Ox9ROIDvPRPaa8KqgZhGMQWAIiSRZTfoZOPqTHxhRqWVSwPW1j9PL98avThAY87AkwIuwn8zjnPw1dm0ESPEPWCsx7n8sGDiE5QIoSsFiSW33UXgj/z0x9Md8Hz7NqiSzQhJEkTLPb2+mF/heFqg3BXQGMiILGfosYJqV5dSRpVyC4AkSALHrsBHr0wNM7VDKs66giPKCQOTLMn1j7YfZSqWi8OoAme1vefvhCtRUqMyByGEEQZBaIAkTAEQO+DMjxCah0xospaDAUCBbqpJtym+OKwg3G+Wq1NdRTAWAdtjab94t64fZSr4dMkmFUexi98S9PPBaku3lNEkR1LRb/ug/bFbwrJs8NUGlfw07bci3fnGEc1DPuH1Cu8lnJeCPYe2NqvGaihqZQgciAdvph5Qyi9PtOD6FICwxHXASJP8JPiDU1jMXtbrB9PvjY8Qoq5Rh5h0/xh5WRQpOgEgEwOeFB4RSqiaiKtTex3G04YN5i2DPMhnEeLwSYi59jhrRoiTsYP3wibgnhGaQCtyYffHNItS1QwidRN5je8dYOELxtF8Siq0p5YzNLthNS+IGEh1khRAtuQT7SIwZkuLyRq0gaASdvNeQJ3wNQg0sISaMcvvj00ZuBHXHx4nT3gxoDzHImBgoVF5EYFxbMx0GLn2x8oPbBMjHmvtjgZ1wYoccsnbG1Q2xk+OhBg7Nv+2FnGqatQrGZ/tuI/9Tb1wzrxvf3N/bCH4kqgZes+n5abmTPQ4I5j9p+VfDlCMzlif/uAnH6D8acLfMUdFNVUaw07m09O5xB/DwHjUNPKov3x+sIdcFdutx6+uK5SbBE4ARH8NirToU6Ti9NdFibgfrGGLUpIBZtusYYEkMQQCIEED13/AMYHq1ADvY/w/niX3G+p+S5xAMxXN48Rx/8Asf0xf/Dub05WjBHyxtzk4/PalXVWdhcNUZo6glo/PF78DurZVBIsWF+zG30xozAaRETmN9VQrMj2xP8AGMvUqf2XKlXEG3ToeR/bFK2WB5D0wsziqD+ASeY3xnVD2j3Pz3KVzTNahWu1JoDG/lG0fSDjp6hNSim7FhAEf+Q9Npv0xhxRF/ra8X8w7Xgah743yN80gP4VY6r9DfGiot7QL4qzbU62nyN5QZKA9bSbxj3Cn4zqD+p8pJGkfrjzFlAqQY7xnQYqWYH5SfrIHP2tg2hk1eg8+V9RIHoQYwLVoEywUkIZYes2PWwn2wZkM0gNmF7iORO9uWElRMKq+IgRVK6o83IILSJ5nHtNgXQlp/tIGvyTUT+Qx5VrlHcW0yWIna5OofQwRt5TzGM83lhFOk76YnXUFgUaTA58+fI4M6aJVBGuYLsdA6iwAjoPuTGGlbh5VIqj5hKtvoIuFPrEyNycYfD2WBPjsoIulIDYKLCJ+v3xStRLgzIHTV9Z9f2wpajDW0nMjV85qvvbSov54j7D88Oa+XLoHO6kQPqASeckE464FVB+ZRqtt0iZ9TfFC3hldMAdeZ9vWMczTpMLQQZ1ABYjVAvJUMf/AOgDj9B4awKAx5iOYjEpXpj+ro1KfIEfUyP1xW5aoTGoKI6YhkcRqjKjUP8AxgpW9cCUV7n64LRsRLRCJqDgCnwv+54jHUQxIkzExYDlBE4O14+LYGu4s9qARiZz2Sdq9QkkU2SIA3G0Ty5++KIt2xzVqAKS1lAJJO0DfA1XGUkSUz2X1GkBA0MDzkiO1j/jHdXMK3iwL0heR2mw6YmuIcVH9UKwkLsi3uNh1gliRGHuQogs1UmTVVCLbKoIjvvjgQZpZSoBM0oZ1gNFwqqsEwQZExHTDrIcWLDzrHcXB97jC6lTAZm6qBH/AIz/AMYF4VxEVHanpggT2JjlPaPvgA9jFZAd5WpUUgEbdsZZwFkZVN2BE7RI3xGVeIVqRpz5XdzqRQSI1KoBkd9z1xTiswPmFuo/b9sEiTKVvDEqwADvAn1jHLVcLqOf1V3pkqVAtH+4fMJm8emDkpqdonsRgTiK5mGargCTtMYl/jqvoylVSTNQaAs7liBHtOH/ABrhLVEAQhSrBwe4n8+eBuIcEFV0d2sjagvUxafS+HXYgmHap+U8PdUemTGlHXUOwIn8zj9eo1wbAfp9MLk+EsreUBBJJ3vN+u2G2WyVOkoCQqrAHQchvh8j6uIBOKmYiIGF/Fyz02VSAxEDt78++GlWlF8BcRcIhaCY6EA+5IGJWRGFSEf4VroJhSTyBNp77WG+HPAuCNRLKSChM85ViPN/6n398PmMIWAvp1aTAO1geh5YwTNp4YqtYG03ieY9Jw7ZmOxMIXxPMyoFwZ5fyMKczVuRqXnNrjHfE+I1A1PQ1NVZiGLKWMASDuIBg97C+NM5VABYggfn3jphVe+DGK1zPzHV/wBTWvMVXM8rE/oIxvlMxpzCGYBVh1n+XwsovLVH5F2M9QST+uDeGCcwpOqNDG0TFrdhjYSRvInioo+KR/1DAfhCj7Ty9cfY8+JDOaqkAxI3v+EY8xdbqZWUXHh1C2owAsi8k6Vnlg2uZK2X5dyLjf8A5wq/qSAZ5E2OOateozLbyxbvhJouF5rUsSZGqAzCZnkYuCQL8jAOOc/RZqTXOlQYmTOmLTtN7dYwLmkcI0nlMEb4Myet6RIPyrJExIF7DmeeF1Cd8Rjk8+pCos6FG5OiYECJ5Yc0KjPdnIAUHSIHoBuT/nCPIJTUm8T8qzzAvEC3PFFwymKayHB8tlvIG5BmwPQ+mJ5GqMog3A8s6a1ZXWSrCRA2veJJH64eUmVSZLEna0xOxwNRzJE+UgzGm22/KcN8vXG0aZAO0fz/ADjK7OxuWAAEC4PVLyYKBWjyjcg39MUuVqjofvjLLx1HP2wZSHrhSS3MU1CqJntjYTjAHvjtGx1RDCBOMjWuA3PY8j27HA+dzfhqGIJ8wFu+AeN8UFOkXAUrBuwJBgEgQO8Xw204ITN6HEg1d6WuwEf+w3+mDcxTLKQDy5ifftiBo5yrSrsRpDlgV1GdwuoN1sYB7Hc4u8nmhUQMrAiSLbSDB+kjCIbu5TLjK0ZNNwMmvTL0RZpLi4mS89QZjljfj2b8KkSQARAWNgxsu3LD+s4UEkwACT2A3xMcZqitQ10ocSZETtNoO5mLYJqcCW5gGZ40AiSjQ+5BHk2k79DI+mGeWommoKLcCAx3Incnc7/fErpCKC2mwbyFeQHl9CTJjvjTPV81WZxq8iOAvJSdQgEbmAZ574Q+amj0wdrlHn+MrTan4lyzQCPwnaSekn7dsFZjixUeay/7v5t64k+N0zUdUEal0iSdlMX5zJ252wwzSGlSCt5wFg23iB6xb7jB1kcxTjWhUmqvF4KsjMahUu95guToBkclgdZAxffCtJqAen4qushoiGDH5pjcE/XENRFEGCAvnuGGkwdPONgQD6yeeLjgml6hqEmBMdyf2tbHfUbOdqqP2FQ3AJXsMcIGG/5Rhqla3fGxrACTiwQeZ55cjtEHluSY77YU/E6zT8OASWBlgLQJ6dOffHf/AMQgtRFphSZhpuQDPllQQDMHf84xO8cz+kIoU0xpYMu0aQCoHMAyW9ZnEXPIE1YV1EGWGSqTTXUIIFxsOkCLRjDjFMskKJJIAtqABIBMdgWN+YGFXwrxU1UqFttSqoJvq0AsP53w1SraV7kXt/Jwa23ispViIt4xmgjikwhdBbWWAiAZ8u8xP2x3mcupFMMLVD8rdAC1xtqjp74jKz1WrFSwYllYlo2PzrAuE5HtODOIcdzT+F4dMFDvYgO1x5TI8oPI7ximTAOAe07G55Im9ZQ9aC6hw6KKQBNgbEttMcuUYJ+Mqy0svUfnBEdWNlHv+WF/wvVqVXRgvlUnVU5NChQBNzpi/c47+LuCVMw6ktCoJVBeW5z1PIdJwmNArUY+Rr4n55lKJAtG235fXGmQzK06qOxMAEGfS31m31w9o/Ddd3Q6QgEk6t5PL7fTGuY+FXJN1UG55yed/wCb41617mQ0ntJyjkK9YtVFNxrYtYDn9Rj7F1wmjXpUwgZWHKUJI5aZtsRj7HeuRxF9KR1emG1EIQxljY367nbAmWpMw1Q0KYAE/wA/4xqucuFqhtEfMkBp5XO4t9sE1MwQ2mRDXBibe5H0wxhHMFrVm28MAQZ6xzjvGGHCGAT+yNYIK+cCeg9gRJ6z2wVnssTl2VKqCG2WbSPN5Te5/LE1w1iiCOZBPSD6YZKIgaw0d8NzCB1R6YM7k3PrAAA2jFBQzSqCRrANoALdRtEW9cTXD1YvR+UGoCN595PbFFluDOwJepe4bzyAORER/BieQgGMlwnK8TEiSoAtF5jkTEwcPKGcTSCFLajyU/rhJT4VTXTodZMQTGw3/hw3y1EEafELLvMAXveScQLLK6T4jajVAImw9OeCUzAuO/WfT0wELiQw0zyjlynGvghTM7/zlhTFqNKVax7Y7VyeYwuoP2xsKoEGBgQVOuJw4RDcFxPpf9QMY8Z0NTIYSq7XsYBiTzA3+mPs5SFTZmQj8SxtzFxjPiNINSNNT5o8pnnyk44De417CRWWyBD0gWV9KgDcHUyswMzcKwj0jFtwNRSogD8QVo6Eqsj6kT6k4SHg51FmcL5iQF322k9Dhi1UKAo2EAcz69Jwdu0pkcsKMK41nR4NQMYlSB1np/jCjh1QBXWZkwLREc/QqVOMuI5epWDU/MJuGPLvt9scUcjoR9TGo5FwBAIiIEXki8z7YJC6fmSFhvicVuMIxSmrebVB5NzEgbxKkHrIwBmuLpRfQWaS4JEXBkG5jnERhblsrorEsalNQP7ZYQTa+45ad+pw0y/D4FUuviuflL6YEki/PkL/AEEcxkRQ23FTRiI0+6a8VqDw/F2bqSWuDEwBeNx0546pZxyFYsSF+bTABsLkcjNoNt+2EfFslVVBUDl3nSUAsE2kdQDp588dcC4mrVaVMKQrEpvGomDJLDa204mQxFCUULzOuNZ0iygqd42Ib0xT/CdaMvSMkwWnlDSSZBuNxiYz1MF2J5qLne+4Ptj34f4oEKgkeG0qTyES0wLz+lsVXH7dpndrn63l62w6k/8A4rb7nEL8cfFNcvoy7eHoYqW1INRFoAa+/QYOy3EmVVBIGpdS9gSd+oxNcCND/ValbTrbzskgfNYSLnqbnD4zd3IMtG4/+H+M5h65p5umKbFIQIHBYgahMne82A3wr4vVDZnNIs6A/wCLfUVYNBP4Zixi4ww+Kchqq06pquK+pSNDQsHy6RzsCL73PaJLO8R/62uhUMC2kkSNRE9+/wBsDIPaSBHwg6hKzI5uk39OkzqflIKtDAX7z+eAuPccNJmoov8AbQSRF58Rp356RhG6EmiwqhAGmIAUDfcAEm0f84c5mpRqUqRcrqdHk7SxR4+gvHqMRWm3E0Muht4rNZaYdk0l6mmZubwY+5uenbFdwWhqylNKiLpUDRBkFR8rep+l8K6zUwwKIxYqQuwlTdtt73mNjhlwlgKCAqVAUC/QWB7bY5Wu7MXJ+IoVC6WVVE0U5Ues/njio5+nUDHwcDYGP5tjB85oVncgBQSSeg5/nhuZKJvi7ioo0xufElJ2jaT33EYP4M61sujKGgqQZ3m4P0mcSnHc4KzgtobQTEEsSpsQVEKqkAQSZBHPbHXCs4WNOilR6dLylIILAs0QxAA59PfFCqFBQ3hp9R8Sw8Lqp++PsZ0iAACJIFyw1EnmZN8fYTTBqkVkkpuDTbebmxJ+o9Me0uHqfKE06ebfYnv3w2/pqahV8ylgOUEb87E/XvhxwzhNSorEEaZ/Edz262w7uL2gEkM7wpyjKt9cSSfcwPr03GB6fw24UrFluCeZt5fzue2P0Sn8PBwriudJE+QWK788B53JIxDUKjRpuBBEyb3HT2wFykbCcVBNmSvC+AsjS4BAJZYIJAYGVJ5xf2w041rC0vDIU6997QbenP6YNfh4prqd2gQCRHMgdO+POKcM8SlGXcswOpdZILLBDADaReR2wC+rmPjFMDJT/U1pTSqrLo0kgnzWIH07euOuD8YL1dKFuyg8hufab4fZXhOWrUafjKC0Sbwd53F/fvj3ieQy9BA1GiqMSFDrv55WN++EKKV+Zq9c667Tf4YzSs1VNUoGPmmSTNvW3PFAMwqnSoJMTJPS/viSbhq5J1ZHch5UBgAdUagCwtPQxuMVeQzTVKaOY8wm3e1rT744e2Qy0x1CaUmqOAwK+hPLvHaMeVMvWtGg/X98eZ2uKVNnYwFg25k7D1OMuHZ0VgxVrrEi9tQkX52wwDEXI2Lm9HLVfxOFnvqxsmXnVqYnaNMiD9cI838V0qVR6ZLzTKhzG2oSYBNwBBPracPFqSoaQVYSCOh2M87Y5gy8zgbmNaiB5gC53hgeVztzjG+czi0Ud2GikgJLRM87Rc9Bj5wdBIf8J94OF3GVFWn4TrIIGnobbxyg7T2wjZFQW0ZULmhO8lnlzKyoYC1mgWIBBsTYg9d5wR4YWGM22A/k4U/DmTanIY+cgQCdQ0rMR3MzHTDusVI3nr/P0OFGRXO0Z00GruKOJIlYCVDAd735SdjzxhT4cKZgVG0n8BOrna5uDfBmYpQ1tokgiPTlG+B8/wD20DtDC0RcW636x7Y6zcIMUccUOaX+4ajoKm42Mn1CnlOqOdweK0jl6wVZJp02OqIKsxFyIgBQdIA64yoVWXNK4AemGZWD7KKhABbteJG0Yy4lVJerTh2qFtOsmVIEQJIkkSBE3gYrRDCpdBtRhnEqxNVwLBllZ3hd562MyMSL02WsBTnWTCze5sJn1GLXiGWGlZM6RC9ZmBBI6H/GFPCsl4zmqsswkxADDykDyjy7wZGK437zNkS9pjkc+pL06rQzrCkTpVoOlgdyBtfkwiIjGnCszSWutRApg6S+qJDDSwue42Bx3nPhiuKaVFhmGkeEt3G0zblG3TCjJ/DtTUHIBggiTE322xXUp7yIUy3ocaFWpkmKKdNNyzX8ppSGO8chuDvhJWzlNl8bTGt58gVSST31Sbk4DoUy7OgBXQlTSCT81RxqsNrcr7YrOB/CqeHR8UkMqsdAOkNqYkMx3kWtI+UYzuyrLIIFRru1NgfDU03K/IgDXGncbcrRywxylmUVEpkDmB3n0+nrgfjWRSiaeg6kpyzFiNWom2rYaeYPbGWVzyssrLKfMhNgfQjbpB/XGfSTuJZmBgIrv4hy4C6WYf3JJI1QRBnkOXScUuUzFMUlXVACC5npMz6ThIcyC70wCHYyGAsFInrMhf0wyz+SavlXRQiMKZVPwEtEG83DC49MFedxUVxtPK/Eg6hUeCdLiQbqTIEDkRgD4pqt4DU2YEmny5kQSD0mNu5wBSyHgVqb1G1hUFrWIghWjnDT/wCuDOMZJ6oHggSRU1gkkf3AAkjYWBgDae+CD7/iHSKkllKrmhmmRSUIQE7wFgmenLDb4a4OfGOswBTRwQDK3G4PY7icevww0UakpIXUOW5Zogmx8lie4jDbh9NKRmo5NQjTESNxEd55d8VORRx3iaSVsykaokmGty/kY+xK8easldl1PTAiBO4gGbHrPtjzA0fM7Q3iF6gxKqCO7Kfz6434f8UGlVag9IggWhhcmSHuIg7YyOYqQQFDp1B0kHlbphL8RUmc032qIYHUqRIHoDPviz41AsGTwnU1MI0XxqAJo1GMMw8MgACQDB5mZ3mMUpQKAoiwAIHpeOv+cTeRqlqik7ssGbQyyOfrf0wy4pnnTMNSFNjqAddCl7GbEqLGxGMqtqF1LOlGoRxWlroVFMwVsedr27yMRnBs3mKGaaj4plpYAww1QD0sYsfTFs1JRSD5omnIgKpGq4i8yAb/APGJg5XLpXbMePqMEAFSrAkRtsd+RxQGhvAg7TukgzTAgNTcksSPltEwJ31ThgnAGKhWrGA4IkDcXH1nC3gtZqdQUyWgC20gG9+fIYo3zSUyJaWJMgCTN9rcv0wtwvYO09fhTOrJVqkgiJ0qN4272EHBuVy600FNSdKbHcwTPTAtHNeIocNAIO4jaxscb0mIsDbuMNI7xbxiiG1Jrjya4aOpHUbCd+uFXwxmfDbw6cspYM7sNKqgsYJsTytOBfjnMFa6aZkUwxAts5+8Y8+Hs09apqYsVUqpDHaZM9rr+WKU2wPBjqV0FgN43+KMitRARcsIgAMWA5zygGPbpgng5qIVp6laiEinBll0iynqpA7R3xnnuH0601KR5GG1qqegUksRJucZ8IHmCsysyIdWgzFoEHl6YzMWDUDKA6se/aPGrvpfSZ8pi19jA9ZjEtl+MNVpVKhPyL4SmIOxEkcjYYpKWZAnewJvfYTGIXNZw0nq0NI0Odc8wSCfaScdkXUK78xumG91HCZplpU9JJ8Mx3gfKfaMOctxsmmXYSFWWvFu+I/OcRfL+G6qGDjzKZiBI35Hv3xtmeLJXolKaFKjQCu4ImZBtb1xm9BtQYcXNjhW9tSzy/FNdEVbBSDZrbEgm52nlibz/FKN0CsWMEi6gzuQLxtHLAOXaoECG+k7k3vLCxMfiHtgWlWc1CFRmmEFpMDl2OonGtuJlxYwXN8RguQjYQhVHcEztcW9ALd8bZBA9KgCSABY8/xDbrME9Ixxn+KFDUVlUOqqhHLSBFvoRftjj4d4gtBadTMFipLaBEjY+aBP4SRfvhcRZruPmXSARPM7TDLAWw9IDb26+o64K4XwlkXWtTQecHa24AjufbDjiNXKVPMghjBaFK26mN7DAuZen4oYVlKkwFuPWSd/TE8mVlFLJrj1bGZZPiOaVGQtq0//AFDALDlbkY3GF1F0kmdWva3ykR9YnfpY4cZkwFH+9tMdoP7YFr8GsalEAe3OxA6G++O6bIct3OzALUFV9BDOSSGsZJ8pib8yN7cow24XxRHAQaUSStS+195N9x98JHoDQUZSVAEjVOg7zczy5SPvhNla7U8yqOLmNW0EHZuh3+wxU4yyk+IARxLPNZJKyKmYqVA7EvCGDpUyDeQRYCe+F3+l6KLCnTKqrQSWBtvq5GOc8j6YOqI39bVnYIoWP9sSP52ws4wlVCyo4C1PnknvIkdRAnaTiCuxYLc4AAGLco2ioSzjVp8pJvePWbWwxfMNSanVCaxPmTSTYXLX9RgHg3wrWrkVygCctTXI/wC2+w64oeFkUn0sAAAQDNpvI9sacpCixvAts2/EH+I+KU8zqaktyAxMx8o5Dcm9z2GDqPDfEqOBUhAEmDGprnluVnfGefoUlqEooBdLkDeeuMuAZ5KSxUdVIqOGLMBN4EzzgfniSnUuoQuANhCstldRRWEgOynnsbG97zjbheXRM1XYiXS1MHaWnUfpb3wlZqzVCKdTQGl7QTLMRYnawGPckXy9R6TOWaqQAzm8epPfEkx6WO/MK+7aH51g7kkBjzMnfnj7AeYDKzBSNMmPeMfYz+8T0AorYwohZC6pvsD6z7fv0wk+IGIZQlJnJJFouYiIB741r5Q0k1UyPmJMj8IEC4B5+u+NkVzTB0DXuZ1L6FW3EdbTPbHsaR3niqSDtFeTqVq9I6KbLUSoTBgSD80zHMYouHcSzVNSTTMabX6EdJNoH3wJQz8kswYXu0hg1gOuMuKfEYpkJqhmvBnyrtMd9gPXC4sbM+lRzOzZQq6m7TLi3DM1mamo1GXYqAhCgG8ksRfsBjXK8IeiikKjwQX1QaggxYExPO0fpjbh3HRVDKpMKQwneD6dwb9CMc1gxOoSD+nQ4bMGVtDDiJicMupe8zqEl4qOzyYpjSBAO5Mjp98fZmjVapoX+2s3ct8x7D7A2xtmM5yN/UGfT0x6GDqJ1G/29ORGJMRzUsGPEchAsBYAjdQBbn6f4xzUr6NIFgSef8thb/VJNjtYTaNrD74G4i0iB8xkrufc8p6YC7wETLii+LmahFwtJVnuTPvgOhXNKs4VZDBWI6BdQJ++OeE5k6qrMYuBGwkAfpzxk1UDMGsDNyFvaSLD3O3Y4c5CcgobAQqlIRfMM4bwxWBJMgs5SDGpA0TcgRcYbcFYU3q0gNtLCBJgzIkdIGJ/h+edA7VFZ6aHSrBhNzcAdNR374ccOqoxFYK6s8oAxmwMTA6kd8RKN6hY8SxI0VO+JZpk1EXnpNwdxJ9SMT9WuK7NWI0kkSIOlViB5j6TfDniLBiUY+YbqoiJ2J6HnG+BaGQfwiikKr2cwSSOdsXGOxZ2k8ebQdt404GUYSjqxClWAvEtN5tsPzxtVy9CmWZQqFhB2EAbx0nn29cLMu1fKoUXSUBJAZeZ3uCMdUOL0K5VKgKVOjGQ3UBv0MY7+XYLwaiv1ALmiPq5jWKgyCHEyL8x19/sMYUeNuJLVSrq0IoOlYMxb5e0ADDfP1KWhlCpztzne0Hl+uJH+h1VY1KGBurbgmbkc7ea3UYXSCJXCw7x5xvMf1HkJDVVKjUIlw1mWeqk+09L03EeA01oikf7jWLAxy2InZgLD6jEj8LZM+L4jgyDALb6rkn1sLYrnZ6hhpA/2mb9z2jGnDgOnUJm6rqAHGPtElQ+VX1QFYgggxAkLsOYXnsT3xlUrFvNHiMhskfiJKk2G4JB+mNxFVqtJmAIaVJ7bH3scJM6+by9X+55FbUVdQCGMyYMd9sR6jpzVqKlOmzhmomzKjiNYyhAnzyDqMg+abHcEDfvg7J8Ry6ku5ADix7SYERP1xEcEzWYrsvzVGi4AA3IvMWgSZ7Yb8SoJRqUsvUqqWqaiWjyofwz16E4zYMZxneXz0QFMY8b4xQzCilSVgJBLkeaRsAL/fE7xDIrqFRLhSF8xukH5fTYjHQqrSqVEF2G5B9AI9SYk4NeuoXW+lhYE8//AGI3tizEkySrpE0o5svULEXGkMb7kgAX2gRt1w24pkTWq0qaAFYuNhpBa5jexxNrnGVGBTyeLOs777xuRpGHnDq7PmGKmyqFBXnufuDjGUKZLqXKhpv8RcRNMDRZFGmBy0mSIH/aNv8At74lM1TqOdarIeKlNZ+beCJtMcsVXHcu7JqKNAYEmNwfKfsftgZuDZj+loxRJZVAiL6AAfoeY53xoVhQbvxHyUFoVFmUolqLa6lQs0kGWkWHlvymcLRkqisGA8QFYJkb7Am/SRMnDvL16mrS915N+QPMf4wRmMpK6QBpG4BjfcjoefT88EORM5FwDh1Sp4ysAQqjSQSLdIvce+C/jDJjMKjKCCyQdjsw5zhBx/xgmlJ8MR5luwIEDVBkTgfIcZdRDMWQEhQ0yuxmeu+GGOyHEXUQZ9R40aQFJitTR5QwcbDYG+4vj3EpWomq7uogFiY6Tf8AXH2NvoqeTM/8242qfpuSJE6pZzvcEQZm3XHGYpwbFxfkZmBdZ3/4wqo1B8oIm86Tz/e2DxmVlSBBHaeV/rvjKbjCfZzOUqILsAzwAisSWa9he8TefzwjPBK9dmr1aYLmNNNiV1AfhAmwAm7Rg2oypnPGqKCCBBgeWB0/XvimzGdpNdWGn8RkbdMA9UcP4Dfyf/IT0vq7sdviLcnw+hlqIqmp4bBIqKfMpM/hO5uQsbW5YH4jm/DIDXdjC01uT36Afy+FHxDxwVaq0KIsCSe5g2+m/ticpcQJrO9TWahBAIMQYt9I/PF8eF8ijLk5Mg2VEY407Spz+eqBylVKZYAGEaSvQMQCJgSRyxyfiaip0nVA3I80/Wx74j8rmIEAwLknrjPMVBOH9EXRgOY1YllxL4rpALopu6k7nyC3vMYHp/GJJAFMRcSx5co7DEtmMwSqrMhZIHSf+MbJRVUDsQSdlH69MOMSAcRPUcnmP+KcbR6RChdXlEqDaLzq6ja2OMnxWpV0qyhhTadcheoncSQDsB3xOGsWMAWF7chjXMVwbhYYMGG8KOncHB0UKh9TvcscozeCVJ8rMwkD5W1SCeoxuONmnRVRHiH5bSFmZPrMxjutkAtIsah0Aaisb2lvcxHriZRtTltgt/r0/nTEMKB234E2ZG227/v+0oOHvAmZbeTf6k8zh7wkksTI2kzzxI5AFyWmIviip5uNLGBjTTXpT8u58fAmVgKBb8f+I/7fJj3/AE96ynp1O0dhiU498PkdLfTB+a+MzSJp0UNRzGlRyPVv2GEtTPcTeWZUINysKB7TP3xIaUNk39mXCOfbx9C44+HOK0gsVKatVQXaASY2aDfUdj13wB8RKTSgtoqmp4hQTOmCqiJPO5ANr9cKM/U1DxAhp1UMOvfr6EY+y3EkojWKfitUvJJED9SD174o4XRqQRURhk0uduR8zb4fYq862LC+k6o6Ht+uLj/XkVT4igmCekkAkAnmJi3bE3w3MU6hp6EA0hi5gSWJECd4AGGueyqsA0QIn6XxXCbQapj6kfqkLJv4berWsQzuXJkc9RM35Xw4zxpI60c7UaDLBR+E7XINj6Dnih4JwcUKKaYnUzN3kGB98IPjnItScVrMreW/4W5fQ2H0GMmXqC50jib8HSrj917/AOI4yvFT/Tj+hypWnJAZVgGLGW3OJSiaT1R4ra2mJkWO8SZAH0OKrLfEjPlkZKWgBb20qIsfvj89aqvjMxEJUvIBAn/cOcTf6nGRBZMuDL3jNGkDSqKg05hbjoyj5RA3nnPXE9SyBkrOqmRqPmgAAi0b9MH5Rw2WvB/p3DiPN5WsRabSd8MKeQSnLGr52OnSBa/IdrThGehHC+YX8O8Coxqq+adlJgG256iMUdetRRdFKmilrAqqiO9hyGAsmi6pYAgCw77e2NMzUQsqHYKzQLXJAH64lrJ3MiRvCuIZxhRdqVMM6AFRtcRuenbCD/WM0RLppPZwftqsMa53jIyyVLzMhFmSZtf6nErmUqNG4+tu+HD0JTFiDXcYPmfMAaRfUfNBBvc2E2uRgD4jzr03oimpDBhM3kc5I3Ann1OC6DCks7d+ZPT1wuTigGYFWoIRJBHzGw+5uMNjYneoz4wOI34uF0B6MMxhRpM2PUcxE77Ym+K8LmyjTUgiZHmtcjvf1tiszb0P6dcyhjU9h1ntykGD64AzmVDTLWPIwfSIPlPcXvh9RB2kwB3n54aVSiSg9f57Y+xWD+oEhAtRQY1He1o+2PsaPWMh6KzqhU81xEEzp69zz+mO6le9jqI5T15yOeEgz5ZwwIN723/b6YMyTMWLeovBj3wrJ3gBhOaZtDsY1Kpa9wIBseowl4QxzBKhBTiCWkwAex/fBfF86TRqxsBBiwvYe4wi4ZxIU3ljAKgbTcbW64v06L+RFyWTKwYJqoGU3xN8NoKSPRBYi7HbUOcddiZ2tacTXFaGiondF3ncWP6Ypsjx6pVdqSroAUks51MZiJ6DsN8K/iSuXp0GZQpU6bc4Fye+x9sM2ZmyU05sGMJrTiTFSxI6HHE4pvh/gq1FZ6ykhzCXjuTP5emDB8KUfMddQQeq/aRgnMqmjMwwO24krVowBcGRyMxjrh+TarUCJufsOZPYYaZbgivmqlAuwVJ80STtFu84YfBOVKvWebL/AGwY3k3+wHvhmcBSZyoSwEoKHCqaUmpLTAVl0sZGo9CT15gYkM/w1aNUK7HwyLNEkqeUT8wM4sMw94OxPK3m5m38thbxXKrW/ttUiGBBB1EESDjJjyG95sdBWwmfFc7OTRgTBCIepIMGQLA+UH64SVKpNgIJv9MM+MhEoGlrl9SnzGSTqksfphTQGqrG5iABecXxEAE/Z/1OALe3zQ/3GeXzsGB+2Psznncqq3Y7djzaO36YDq5N6Zisr0yb3HLlzw24NllQtVY61AAUAHUT0jl640ZfZg/T3vmDp6bqC2TY8D6jvgfD1pLq0BmIks0STuYkT7YZLVncbxaAfc3/AHxNZr4jriy0kA20kaj/AM48qcSrGk7CUcQIFgJ+8zjxmRzuZ7SFdwO0I+JKMMGJkkaSIi0SOZ5/niSoVJQrvpax6T/kYYDLVdJYhi5Mzrmw6rG3ecLNUNUI28p9/wCHHodMtKVvtMPVv+DVwf8AMZ8IzwpHSxiZ9J9cV2Yr6smxm4nb+bY/Pq2UZ6fiDYTbsOfvgzLFVoSrMKotEb9u49cP6lKAfqYGxXkJX7lTwL40cAUyoYiysTHvgH4k469amaTlSVM2uDz3xJ5fNAyGBF5t9xjqpX1W2Xn3xE4qab06lTjs8mUuS44a1NMqzsBBB9BJ+o++N62XRh5wLWsdh+hjrhFwJBrL2AUQD3P+MPvFAUkeaATttHcz7d8RyKA20XHZEYfC2YWiWWqAabDS0kCVvDR3IA+uFhzhLuyatIbUhII2P7YV0s471FXVoABJYKLDrJvExjKnmXB8RiWZTcFiZ5EemCcYIjhjqMtqvxKhpjQSHjl+WJ8cdqamcsZMAeg/5wmzfGU2p09JPNj77YybibaZ8OCTIYTH85YROmIHET1sd1GGYz7NUWSSSZ36djil4Jm0aRUt6j+RiDRjVcFiBH0xQtmPB0ipLKRY7H35j1x2bENllcWTUCe0+zvFw9UgNpUEgHfSOZA6nHjoqG3yMASGuQY3PqMA0wlRop042JPzECb4eZyn5NEhgQRqkC26kflHIjBoAACHWeYZQqK+WFO4hoXt3Ijphctd6YidewVmkCe/eOeM+FVAvh0yDraoQIuDDR0sLH6YJ43QIrCmQBAIhrgg9MdoKmjxJF0biF8PrsyaiQJJO8/cHHuEtCtWQaVAIFrAW7Y+wDgJ7xPVEwytRV3jzdNx26D64MFRRMNIHOAL2tv2wrygUappjS3MzI6H1wawXsB3vHUH88VcbyScQHi2a1UWBEbduYjE6okgd8H8RU2FyDzmbDbANKxnpjZiFLMGc6mlVwIeWtUJ/Gq/QDBvxTkwKLWIGpWBPMsfNHaIwk4PxDRRqr5TrPMi3ImOsE++POIcdNSmEJZgNtXLGVsbnLqHmeguRBhAJ7RzTrhURQNMCOthPPl6YJy2YRTMBiIkfNiUXioJus/XDLIcYpgEXFuXMb74D4j4iJlXzGfA/wD5vMuVgEqNue4HYxfGfw9WCpULAgGq55TvvfpHPGGQ49TBck/PU1CxmAAP02x9wni6CkwOkedjDDcMZnblP54ZlNHbxEUrY38wuvnlCllfVJ+Yiygd+k2wG/EabbtJIgWiOpt2j74WcUp09ZamSqH51S/Mx2g2xlwZENYGoDpnYcgZ6/TDphWritla6jjh/Ck8OpUeXfQxWfQwQDvbYY34Bw4p/diHceTsvNj0x1kKZpy0DRDRqN+UDt/jH2R4rpUo0lLAxYwOU9MQzsxBAnpdBhB9x/ZjesKbpNQJG3i1QXLf+K9MLeDuFrikrEobq5XTIHL0jGuZ4nRANQjVp+SmflXuRzOJerxepVqFybAGPqIw/Qh9W3HfxO/iZxaPdz2n6M3FaatoEEEEC0wY5evTC2llh4dcDzFlv2gz9MQ5zD2uZm2DstnK4mCRIgxIkcxhepw+86TK9Ll/TFg3W8b1+LsieFoA8ok/7rb4Q5akDqB2K/z2x7XJgEzO18aZKIaf5FsaOk04zZ4mf+JKzrpXnn+kaZ+iqUAFiNMesKL25nfAmQYGkknbkYMz64zqV/IFm4JiefT8/tgbJ/ICYGmxnt3nE8mMrYPmRxuGo/EMXhS16iikoVi+kxsBEkx9DhdxXLaaSWg6jJjrMfYDDvK54UnNSQAdWk3bU0RsNjffCPPnyiDqBOxmxv1wELat4uRV0mpvRraQqH5ADsJJPO+DalfTShedjfYAz77DGGVQknzTax33vy6frjl6TMApEd/93phWomWTYQrgtEFWqnc2Aj8IuTHOTbA/EnUkaQBA0tp2NzpPtb6DBIzWkiPk0xoG2xwtzubk6V9Ta5brjlBLXOLBRMspkBUrKrSF3YjpO3qdsVrV9X9tJSkAYp6p63HUdcTgqAU22uuoMNweQ9JG3fDPK1dXhhI1g2gyVsb+h6d8DJbUTAqqpNTPTKlDzMKxFwRtJI2O31wa1QMKbNTVwE0kNciJ1RPMY8pLrWHAkkxBg23nvN8Y087Sp1DSctOqdRggAgFpPcffCbniUsAbwbhEJWeDFPWRExYSQJ+mDM4lMadT21fiMlWa8xMFTFx2x3QoUlqOWcaAWIMAz8vI9ycTfHc8HKKgAVdTbR8x2t2G/fFFQu0jlyjGs/QMzmKcITAemIAFjePMO3744rZ2nm0DOkMsqSbEHs0TiYyGeDqAQQLFTzU8oY2In88d16znUjHT9iTzjvt74U6rozlCkWI0Wghnw6nlBjc/scfYmKlaoxkLHLn7nuce4fQfMXV8Tajl20gjlvjpqo0gECOs/wCcYgk2JN8e1qYg9gPzOGrzJX4g2ccEBYkflhelEg3Wf2wdS+VjtBPIY6y4kA98UDUKkSmo3AaeV1GwjoBg2nw8xBpnuZ/bDbK0VnYfi+xjH1df7bveRbe2JnKbqVXAKuL/APSl+WIbpMmOv6fTBv8ApNJVludrjnf9sdUDBQixNjvfyzfvONaah5JAkSbdYJwCSe8ppUdoO/B6ZKgbb23jnzgY+rZSkAbKJA3MdBY/t1xjmaxuJMSbehxwmYJVAQIIJ2m4iCJ2wabzFOkbAQIUGkkToBAIB/OOuGVHJ+GVLCDAZRz9B32H6YacT/tiF77874Xo5uTeIicUDFlLdhJ6VUi/k/0nWfrkqCbAHblgFalz3xtxCsYjABa2OzYRjIHxNvRdRrQt8zzOv5TjXL5YKigi58zD8h7fngPMtYeuGFGqSjMd7D3P+MaOnGlGbxMnVfq9QqGeI6q66hihoJlT52n/AMZt7b4jeJsdQHQfnfAwrN1OM2TBqo3NK/xEYyykbXH3Fc+KlTygBVFotjjJVIg9owryJ39MGB7tyvyxow4xTJ8TNn6hiUynz+/7Q/iNAMI9u3T7/nhMjMO2HNZvKMD1R5QeZE/ngZD+mrn6iLirKyDtvB1rSASSSs25X544q5qdPODt64yqsViOcj6YzekBiYWFnPAj7K3XTqj0/L/OOWqMpCnzEn0nCNMwwFicMKNUsJNytwcRKUZdcobYcxhVbUpXdhcWj6T+WB8m39x6hsS2kdjz/b64xL7dxP1xzTaVf3+tsAChUodyCYxytJaVcQRpdDE30npf0t643zZCxpOltwVAWx3HrhPXqG55giD64NV5WTExP3wjqbBlEYCxO63FAhgmTAkEbnkfXGFHKh1Y1GKs5LfTlI5Y6GWUsCReYx5RrEo4PL9MHge2LpLG247RdVypDlA0jr9Jx0w8wXShOn8QPL64LoXeqD/IsMD8SWdLbG4kdojFlc6qmfLhATVOF4gbhE0sRGoEm3OAbCR0wbkaqup1N57RMiIt6YTUrsfTDmioTLl1A1Fon0w+TipHCDquarWH4tU/9u354+wP4hgGYkTaw9sfYzzbP//Z"/>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bin"/>
              <a:ea typeface="Cabin"/>
              <a:cs typeface="Cabin"/>
              <a:sym typeface="Cabin"/>
            </a:endParaRPr>
          </a:p>
        </p:txBody>
      </p:sp>
      <p:pic>
        <p:nvPicPr>
          <p:cNvPr id="974" name="Google Shape;974;p138" descr="http://www.pbs.org/wgbh/aia/part4/images/4tear44b.jpg"/>
          <p:cNvPicPr preferRelativeResize="0"/>
          <p:nvPr/>
        </p:nvPicPr>
        <p:blipFill rotWithShape="1">
          <a:blip r:embed="rId3">
            <a:alphaModFix/>
          </a:blip>
          <a:srcRect/>
          <a:stretch/>
        </p:blipFill>
        <p:spPr>
          <a:xfrm>
            <a:off x="2819400" y="2971800"/>
            <a:ext cx="5029200" cy="3771900"/>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139"/>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3850" b="0" i="0" u="none" strike="noStrike" cap="none">
                <a:solidFill>
                  <a:srgbClr val="562214"/>
                </a:solidFill>
                <a:latin typeface="Cabin"/>
                <a:ea typeface="Cabin"/>
                <a:cs typeface="Cabin"/>
                <a:sym typeface="Cabin"/>
              </a:rPr>
              <a:t>Seminole Wars, </a:t>
            </a:r>
            <a:br>
              <a:rPr lang="en-US" sz="3850" b="0" i="0" u="none" strike="noStrike" cap="none">
                <a:solidFill>
                  <a:srgbClr val="562214"/>
                </a:solidFill>
                <a:latin typeface="Cabin"/>
                <a:ea typeface="Cabin"/>
                <a:cs typeface="Cabin"/>
                <a:sym typeface="Cabin"/>
              </a:rPr>
            </a:br>
            <a:r>
              <a:rPr lang="en-US" sz="3850" b="0" i="0" u="none" strike="noStrike" cap="none">
                <a:solidFill>
                  <a:srgbClr val="562214"/>
                </a:solidFill>
                <a:latin typeface="Cabin"/>
                <a:ea typeface="Cabin"/>
                <a:cs typeface="Cabin"/>
                <a:sym typeface="Cabin"/>
              </a:rPr>
              <a:t>1814-1819, 1835-1842</a:t>
            </a:r>
            <a:endParaRPr sz="3850" b="0" i="0" u="none" strike="noStrike" cap="none">
              <a:solidFill>
                <a:srgbClr val="562214"/>
              </a:solidFill>
              <a:latin typeface="Cabin"/>
              <a:ea typeface="Cabin"/>
              <a:cs typeface="Cabin"/>
              <a:sym typeface="Cabin"/>
            </a:endParaRPr>
          </a:p>
        </p:txBody>
      </p:sp>
      <p:sp>
        <p:nvSpPr>
          <p:cNvPr id="980" name="Google Shape;980;p139"/>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The Seminole of Florida opposed removal and resisted U.S. troops.</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140"/>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Slavery in the Territories</a:t>
            </a:r>
            <a:endParaRPr sz="4300" b="0" i="0" u="none" strike="noStrike" cap="none">
              <a:solidFill>
                <a:srgbClr val="562214"/>
              </a:solidFill>
              <a:latin typeface="Cabin"/>
              <a:ea typeface="Cabin"/>
              <a:cs typeface="Cabin"/>
              <a:sym typeface="Cabin"/>
            </a:endParaRPr>
          </a:p>
        </p:txBody>
      </p:sp>
      <p:sp>
        <p:nvSpPr>
          <p:cNvPr id="986" name="Google Shape;986;p140"/>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90000"/>
              </a:lnSpc>
              <a:spcBef>
                <a:spcPts val="0"/>
              </a:spcBef>
              <a:spcAft>
                <a:spcPts val="0"/>
              </a:spcAft>
              <a:buClr>
                <a:schemeClr val="accent1"/>
              </a:buClr>
              <a:buSzPts val="2360"/>
              <a:buFont typeface="Noto Symbol"/>
              <a:buChar char="●"/>
            </a:pPr>
            <a:r>
              <a:rPr lang="en-US" sz="2950" b="0" i="0" u="none" strike="noStrike" cap="none">
                <a:solidFill>
                  <a:schemeClr val="dk1"/>
                </a:solidFill>
                <a:latin typeface="Cabin"/>
                <a:ea typeface="Cabin"/>
                <a:cs typeface="Cabin"/>
                <a:sym typeface="Cabin"/>
              </a:rPr>
              <a:t>The 1820 Missouri Compromise created a truce over the issue of slavery that gradually broke down as confrontations over slavery became increasingly bitter.  As overcultivation depleted arable land in the Southeast, slaveholders relocated their agricultural enterprises to the new Southwest, increasing sectional tensions over the institution of slavery and sparking a broad-scale debate about how to set national goals, priorities, and strategies.</a:t>
            </a:r>
            <a:endParaRPr sz="2950" b="0" i="0" u="none" strike="noStrike" cap="none">
              <a:solidFill>
                <a:schemeClr val="dk1"/>
              </a:solidFill>
              <a:latin typeface="Cabin"/>
              <a:ea typeface="Cabin"/>
              <a:cs typeface="Cabin"/>
              <a:sym typeface="Cabin"/>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990"/>
        <p:cNvGrpSpPr/>
        <p:nvPr/>
      </p:nvGrpSpPr>
      <p:grpSpPr>
        <a:xfrm>
          <a:off x="0" y="0"/>
          <a:ext cx="0" cy="0"/>
          <a:chOff x="0" y="0"/>
          <a:chExt cx="0" cy="0"/>
        </a:xfrm>
      </p:grpSpPr>
      <p:sp>
        <p:nvSpPr>
          <p:cNvPr id="991" name="Google Shape;991;p141"/>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Talmadge Amendment, 1819</a:t>
            </a:r>
            <a:endParaRPr sz="4300" b="0" i="0" u="none" strike="noStrike" cap="none">
              <a:solidFill>
                <a:srgbClr val="562214"/>
              </a:solidFill>
              <a:latin typeface="Cabin"/>
              <a:ea typeface="Cabin"/>
              <a:cs typeface="Cabin"/>
              <a:sym typeface="Cabin"/>
            </a:endParaRPr>
          </a:p>
        </p:txBody>
      </p:sp>
      <p:sp>
        <p:nvSpPr>
          <p:cNvPr id="992" name="Google Shape;992;p141"/>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An amendment to a statehood bill for Missouri that would have banned slavery from Missouri. The amendment created a deadlock in Congress that led to the Missouri Compromise.</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5"/>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Key Concepts</a:t>
            </a:r>
            <a:endParaRPr sz="4300" b="0" i="0" u="none" strike="noStrike" cap="none">
              <a:solidFill>
                <a:srgbClr val="562214"/>
              </a:solidFill>
              <a:latin typeface="Cabin"/>
              <a:ea typeface="Cabin"/>
              <a:cs typeface="Cabin"/>
              <a:sym typeface="Cabin"/>
            </a:endParaRPr>
          </a:p>
        </p:txBody>
      </p:sp>
      <p:sp>
        <p:nvSpPr>
          <p:cNvPr id="182" name="Google Shape;182;p25"/>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L.  The American acquisition of lands in the West gave rise to a contest over the extension of slavery into the western territories as well as a series of attempts at national compromise. </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sp>
        <p:nvSpPr>
          <p:cNvPr id="997" name="Google Shape;997;p142"/>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Missouri Compromise, 1820</a:t>
            </a:r>
            <a:endParaRPr sz="4300" b="0" i="0" u="none" strike="noStrike" cap="none">
              <a:solidFill>
                <a:srgbClr val="562214"/>
              </a:solidFill>
              <a:latin typeface="Cabin"/>
              <a:ea typeface="Cabin"/>
              <a:cs typeface="Cabin"/>
              <a:sym typeface="Cabin"/>
            </a:endParaRPr>
          </a:p>
        </p:txBody>
      </p:sp>
      <p:sp>
        <p:nvSpPr>
          <p:cNvPr id="998" name="Google Shape;998;p142"/>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Law proposed by Henry Clay admitting Missouri to the U.S. as a slave state and Maine as a free state. The law also banned slavery in the Louisiana Territory north of latitude 36º30′</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p143"/>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Additional Information</a:t>
            </a:r>
            <a:endParaRPr sz="4300" b="0" i="0" u="none" strike="noStrike" cap="none">
              <a:solidFill>
                <a:srgbClr val="562214"/>
              </a:solidFill>
              <a:latin typeface="Cabin"/>
              <a:ea typeface="Cabin"/>
              <a:cs typeface="Cabin"/>
              <a:sym typeface="Cabin"/>
            </a:endParaRPr>
          </a:p>
        </p:txBody>
      </p:sp>
      <p:sp>
        <p:nvSpPr>
          <p:cNvPr id="1004" name="Google Shape;1004;p143"/>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127000" algn="l" rtl="0">
              <a:lnSpc>
                <a:spcPct val="100000"/>
              </a:lnSpc>
              <a:spcBef>
                <a:spcPts val="0"/>
              </a:spcBef>
              <a:spcAft>
                <a:spcPts val="0"/>
              </a:spcAft>
              <a:buClr>
                <a:schemeClr val="accent1"/>
              </a:buClr>
              <a:buSzPts val="2560"/>
              <a:buFont typeface="Noto Symbol"/>
              <a:buNone/>
            </a:pP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144"/>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American Anti-Slavery Society</a:t>
            </a:r>
            <a:endParaRPr sz="4300" b="0" i="0" u="none" strike="noStrike" cap="none">
              <a:solidFill>
                <a:srgbClr val="562214"/>
              </a:solidFill>
              <a:latin typeface="Cabin"/>
              <a:ea typeface="Cabin"/>
              <a:cs typeface="Cabin"/>
              <a:sym typeface="Cabin"/>
            </a:endParaRPr>
          </a:p>
        </p:txBody>
      </p:sp>
      <p:sp>
        <p:nvSpPr>
          <p:cNvPr id="1010" name="Google Shape;1010;p144"/>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Abolitionist society founded by William Lloyd Garrison. Included Frederick Douglass as a significant leader of the society.</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sp>
        <p:nvSpPr>
          <p:cNvPr id="1015" name="Google Shape;1015;p145"/>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Essex Junto</a:t>
            </a:r>
            <a:endParaRPr sz="4300" b="0" i="0" u="none" strike="noStrike" cap="none">
              <a:solidFill>
                <a:srgbClr val="562214"/>
              </a:solidFill>
              <a:latin typeface="Cabin"/>
              <a:ea typeface="Cabin"/>
              <a:cs typeface="Cabin"/>
              <a:sym typeface="Cabin"/>
            </a:endParaRPr>
          </a:p>
        </p:txBody>
      </p:sp>
      <p:sp>
        <p:nvSpPr>
          <p:cNvPr id="1016" name="Google Shape;1016;p145"/>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A group of Federalists originating in Essex County, Massachusetts, who opposed going to war against the British in the War of 1812. </a:t>
            </a:r>
            <a:endParaRPr/>
          </a:p>
          <a:p>
            <a:pPr marL="365760" marR="0" lvl="0" indent="-289560" algn="l" rtl="0">
              <a:lnSpc>
                <a:spcPct val="100000"/>
              </a:lnSpc>
              <a:spcBef>
                <a:spcPts val="60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Supported the Hartford Convention, which led to the demise of the Federalist Party</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146"/>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endParaRPr sz="4300" b="0" i="0" u="none" strike="noStrike" cap="none">
              <a:solidFill>
                <a:srgbClr val="562214"/>
              </a:solidFill>
              <a:latin typeface="Cabin"/>
              <a:ea typeface="Cabin"/>
              <a:cs typeface="Cabin"/>
              <a:sym typeface="Cabin"/>
            </a:endParaRPr>
          </a:p>
        </p:txBody>
      </p:sp>
      <p:sp>
        <p:nvSpPr>
          <p:cNvPr id="1022" name="Google Shape;1022;p146"/>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To what extent did economic sectionalism lead to the inevitability of the Civil War?</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6"/>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Significant Topics</a:t>
            </a:r>
            <a:endParaRPr sz="4300" b="0" i="0" u="none" strike="noStrike" cap="none">
              <a:solidFill>
                <a:srgbClr val="562214"/>
              </a:solidFill>
              <a:latin typeface="Cabin"/>
              <a:ea typeface="Cabin"/>
              <a:cs typeface="Cabin"/>
              <a:sym typeface="Cabin"/>
            </a:endParaRPr>
          </a:p>
        </p:txBody>
      </p:sp>
      <p:sp>
        <p:nvSpPr>
          <p:cNvPr id="188" name="Google Shape;188;p26"/>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Development of American Political Parties</a:t>
            </a:r>
            <a:endParaRPr/>
          </a:p>
          <a:p>
            <a:pPr marL="640080" marR="0" lvl="1" indent="-246380" algn="l" rtl="0">
              <a:lnSpc>
                <a:spcPct val="100000"/>
              </a:lnSpc>
              <a:spcBef>
                <a:spcPts val="550"/>
              </a:spcBef>
              <a:spcAft>
                <a:spcPts val="0"/>
              </a:spcAft>
              <a:buClr>
                <a:schemeClr val="accent1"/>
              </a:buClr>
              <a:buSzPts val="2800"/>
              <a:buFont typeface="Verdana"/>
              <a:buChar char="◦"/>
            </a:pPr>
            <a:r>
              <a:rPr lang="en-US" sz="2800" b="0" i="0" u="none" strike="noStrike" cap="none">
                <a:solidFill>
                  <a:schemeClr val="dk1"/>
                </a:solidFill>
                <a:latin typeface="Cabin"/>
                <a:ea typeface="Cabin"/>
                <a:cs typeface="Cabin"/>
                <a:sym typeface="Cabin"/>
              </a:rPr>
              <a:t>As various constituencies and interest groups coalesced and defined their agendas, various political parties, most significantly the Federalists and Democratic-Republicans in the 1790s and the Democrats and Whigs in the 1830s, were created or transformed to reflect and/or promote those agendas.</a:t>
            </a:r>
            <a:endParaRPr sz="2800" b="0" i="0" u="none" strike="noStrike" cap="none">
              <a:solidFill>
                <a:schemeClr val="dk1"/>
              </a:solidFill>
              <a:latin typeface="Cabin"/>
              <a:ea typeface="Cabin"/>
              <a:cs typeface="Cabin"/>
              <a:sym typeface="Cabi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7"/>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Federalists</a:t>
            </a:r>
            <a:endParaRPr sz="4300" b="0" i="0" u="none" strike="noStrike" cap="none">
              <a:solidFill>
                <a:srgbClr val="562214"/>
              </a:solidFill>
              <a:latin typeface="Cabin"/>
              <a:ea typeface="Cabin"/>
              <a:cs typeface="Cabin"/>
              <a:sym typeface="Cabin"/>
            </a:endParaRPr>
          </a:p>
        </p:txBody>
      </p:sp>
      <p:sp>
        <p:nvSpPr>
          <p:cNvPr id="194" name="Google Shape;194;p27"/>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Political party created in the 1790s. </a:t>
            </a:r>
            <a:endParaRPr/>
          </a:p>
          <a:p>
            <a:pPr marL="365760" marR="0" lvl="0" indent="-289560" algn="l" rtl="0">
              <a:lnSpc>
                <a:spcPct val="100000"/>
              </a:lnSpc>
              <a:spcBef>
                <a:spcPts val="60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Led by Alexander Hamilton, the Federalists favored a stronger national government. </a:t>
            </a:r>
            <a:endParaRPr/>
          </a:p>
          <a:p>
            <a:pPr marL="365760" marR="0" lvl="0" indent="-289560" algn="l" rtl="0">
              <a:lnSpc>
                <a:spcPct val="100000"/>
              </a:lnSpc>
              <a:spcBef>
                <a:spcPts val="60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Supported primarily by the bankers and moneyed interests.</a:t>
            </a:r>
            <a:endParaRPr/>
          </a:p>
          <a:p>
            <a:pPr marL="365760" marR="0" lvl="0" indent="-127000" algn="l" rtl="0">
              <a:lnSpc>
                <a:spcPct val="100000"/>
              </a:lnSpc>
              <a:spcBef>
                <a:spcPts val="600"/>
              </a:spcBef>
              <a:spcAft>
                <a:spcPts val="0"/>
              </a:spcAft>
              <a:buClr>
                <a:schemeClr val="accent1"/>
              </a:buClr>
              <a:buSzPts val="2560"/>
              <a:buFont typeface="Noto Symbol"/>
              <a:buNone/>
            </a:pPr>
            <a:endParaRPr sz="3200" b="0" i="0" u="none" strike="noStrike" cap="none">
              <a:solidFill>
                <a:schemeClr val="dk1"/>
              </a:solidFill>
              <a:latin typeface="Cabin"/>
              <a:ea typeface="Cabin"/>
              <a:cs typeface="Cabin"/>
              <a:sym typeface="Cabin"/>
            </a:endParaRPr>
          </a:p>
        </p:txBody>
      </p:sp>
      <p:pic>
        <p:nvPicPr>
          <p:cNvPr id="195" name="Google Shape;195;p27" descr="https://encrypted-tbn3.gstatic.com/images?q=tbn:ANd9GcRaVGeeVd9uvf-3K2Ku--s0QNIZI1CGpS8DK5HGPM-O6GB1kxVq"/>
          <p:cNvPicPr preferRelativeResize="0"/>
          <p:nvPr/>
        </p:nvPicPr>
        <p:blipFill rotWithShape="1">
          <a:blip r:embed="rId3">
            <a:alphaModFix/>
          </a:blip>
          <a:srcRect/>
          <a:stretch/>
        </p:blipFill>
        <p:spPr>
          <a:xfrm>
            <a:off x="5181600" y="4191000"/>
            <a:ext cx="2362200" cy="23622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8"/>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Democratic-Republicans	</a:t>
            </a:r>
            <a:endParaRPr sz="4300" b="0" i="0" u="none" strike="noStrike" cap="none">
              <a:solidFill>
                <a:srgbClr val="562214"/>
              </a:solidFill>
              <a:latin typeface="Cabin"/>
              <a:ea typeface="Cabin"/>
              <a:cs typeface="Cabin"/>
              <a:sym typeface="Cabin"/>
            </a:endParaRPr>
          </a:p>
        </p:txBody>
      </p:sp>
      <p:sp>
        <p:nvSpPr>
          <p:cNvPr id="201" name="Google Shape;201;p28"/>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Political Party created in the 1790s. </a:t>
            </a:r>
            <a:endParaRPr/>
          </a:p>
          <a:p>
            <a:pPr marL="365760" marR="0" lvl="0" indent="-289560" algn="l" rtl="0">
              <a:lnSpc>
                <a:spcPct val="100000"/>
              </a:lnSpc>
              <a:spcBef>
                <a:spcPts val="60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Led by Thomas Jefferson</a:t>
            </a:r>
            <a:endParaRPr/>
          </a:p>
          <a:p>
            <a:pPr marL="365760" marR="0" lvl="0" indent="-289560" algn="l" rtl="0">
              <a:lnSpc>
                <a:spcPct val="100000"/>
              </a:lnSpc>
              <a:spcBef>
                <a:spcPts val="60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favored limited government and states rights. </a:t>
            </a:r>
            <a:endParaRPr/>
          </a:p>
          <a:p>
            <a:pPr marL="365760" marR="0" lvl="0" indent="-289560" algn="l" rtl="0">
              <a:lnSpc>
                <a:spcPct val="100000"/>
              </a:lnSpc>
              <a:spcBef>
                <a:spcPts val="60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Supported primarily by the “common man.”</a:t>
            </a:r>
            <a:endParaRPr sz="3200" b="0" i="0" u="none" strike="noStrike" cap="none">
              <a:solidFill>
                <a:schemeClr val="dk1"/>
              </a:solidFill>
              <a:latin typeface="Cabin"/>
              <a:ea typeface="Cabin"/>
              <a:cs typeface="Cabin"/>
              <a:sym typeface="Cabin"/>
            </a:endParaRPr>
          </a:p>
        </p:txBody>
      </p:sp>
      <p:pic>
        <p:nvPicPr>
          <p:cNvPr id="202" name="Google Shape;202;p28" descr="https://encrypted-tbn1.gstatic.com/images?q=tbn:ANd9GcTMdgxacciKqlKNW74FCMh-lBc9ZRr2FmnOpc78IqNjxQ-qCnqR"/>
          <p:cNvPicPr preferRelativeResize="0"/>
          <p:nvPr/>
        </p:nvPicPr>
        <p:blipFill rotWithShape="1">
          <a:blip r:embed="rId3">
            <a:alphaModFix/>
          </a:blip>
          <a:srcRect/>
          <a:stretch/>
        </p:blipFill>
        <p:spPr>
          <a:xfrm>
            <a:off x="2667000" y="5169340"/>
            <a:ext cx="6188196" cy="1298136"/>
          </a:xfrm>
          <a:prstGeom prst="rect">
            <a:avLst/>
          </a:prstGeom>
          <a:noFill/>
          <a:ln>
            <a:noFill/>
          </a:ln>
        </p:spPr>
      </p:pic>
      <p:pic>
        <p:nvPicPr>
          <p:cNvPr id="203" name="Google Shape;203;p28" descr="https://encrypted-tbn3.gstatic.com/images?q=tbn:ANd9GcSvSzT_kKz-IMZynic7i9AvPe0dGMwm3EI64oigH2VNzT7rNmv01A"/>
          <p:cNvPicPr preferRelativeResize="0"/>
          <p:nvPr/>
        </p:nvPicPr>
        <p:blipFill rotWithShape="1">
          <a:blip r:embed="rId4">
            <a:alphaModFix/>
          </a:blip>
          <a:srcRect/>
          <a:stretch/>
        </p:blipFill>
        <p:spPr>
          <a:xfrm>
            <a:off x="990600" y="4881953"/>
            <a:ext cx="1676400" cy="197604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9"/>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3850" b="0" i="0" u="none" strike="noStrike" cap="none">
                <a:solidFill>
                  <a:srgbClr val="562214"/>
                </a:solidFill>
                <a:latin typeface="Cabin"/>
                <a:ea typeface="Cabin"/>
                <a:cs typeface="Cabin"/>
                <a:sym typeface="Cabin"/>
              </a:rPr>
              <a:t>Election of 1800</a:t>
            </a:r>
            <a:br>
              <a:rPr lang="en-US" sz="3850" b="0" i="0" u="none" strike="noStrike" cap="none">
                <a:solidFill>
                  <a:srgbClr val="562214"/>
                </a:solidFill>
                <a:latin typeface="Cabin"/>
                <a:ea typeface="Cabin"/>
                <a:cs typeface="Cabin"/>
                <a:sym typeface="Cabin"/>
              </a:rPr>
            </a:br>
            <a:r>
              <a:rPr lang="en-US" sz="3850" b="0" i="0" u="none" strike="noStrike" cap="none">
                <a:solidFill>
                  <a:srgbClr val="562214"/>
                </a:solidFill>
                <a:latin typeface="Cabin"/>
                <a:ea typeface="Cabin"/>
                <a:cs typeface="Cabin"/>
                <a:sym typeface="Cabin"/>
              </a:rPr>
              <a:t>aka (Revolution of 1800)</a:t>
            </a:r>
            <a:endParaRPr sz="3850" b="0" i="0" u="none" strike="noStrike" cap="none">
              <a:solidFill>
                <a:srgbClr val="562214"/>
              </a:solidFill>
              <a:latin typeface="Cabin"/>
              <a:ea typeface="Cabin"/>
              <a:cs typeface="Cabin"/>
              <a:sym typeface="Cabin"/>
            </a:endParaRPr>
          </a:p>
        </p:txBody>
      </p:sp>
      <p:sp>
        <p:nvSpPr>
          <p:cNvPr id="209" name="Google Shape;209;p29"/>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Election that led to a peaceful transfer of power from the Federalist Party to the Democratic-Republicans party.</a:t>
            </a:r>
            <a:endParaRPr sz="3200" b="0" i="0" u="none" strike="noStrike" cap="none">
              <a:solidFill>
                <a:schemeClr val="dk1"/>
              </a:solidFill>
              <a:latin typeface="Cabin"/>
              <a:ea typeface="Cabin"/>
              <a:cs typeface="Cabin"/>
              <a:sym typeface="Cabin"/>
            </a:endParaRPr>
          </a:p>
        </p:txBody>
      </p:sp>
      <p:pic>
        <p:nvPicPr>
          <p:cNvPr id="210" name="Google Shape;210;p29" descr="http://mentalfloss.com/sites/default/files/styles/article_640x430/public/jefferson-vs-adams_11.jpg"/>
          <p:cNvPicPr preferRelativeResize="0"/>
          <p:nvPr/>
        </p:nvPicPr>
        <p:blipFill rotWithShape="1">
          <a:blip r:embed="rId3">
            <a:alphaModFix/>
          </a:blip>
          <a:srcRect/>
          <a:stretch/>
        </p:blipFill>
        <p:spPr>
          <a:xfrm>
            <a:off x="4876800" y="3990975"/>
            <a:ext cx="4267200" cy="2867025"/>
          </a:xfrm>
          <a:prstGeom prst="rect">
            <a:avLst/>
          </a:prstGeom>
          <a:noFill/>
          <a:ln>
            <a:noFill/>
          </a:ln>
        </p:spPr>
      </p:pic>
      <p:pic>
        <p:nvPicPr>
          <p:cNvPr id="211" name="Google Shape;211;p29" descr="http://upload.wikimedia.org/wikipedia/commons/thumb/0/04/ElectoralCollege1800.svg/350px-ElectoralCollege1800.svg.png"/>
          <p:cNvPicPr preferRelativeResize="0"/>
          <p:nvPr/>
        </p:nvPicPr>
        <p:blipFill rotWithShape="1">
          <a:blip r:embed="rId4">
            <a:alphaModFix/>
          </a:blip>
          <a:srcRect/>
          <a:stretch/>
        </p:blipFill>
        <p:spPr>
          <a:xfrm>
            <a:off x="1066799" y="3429000"/>
            <a:ext cx="3796771" cy="31242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0"/>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Era of Good Feelings	</a:t>
            </a:r>
            <a:endParaRPr sz="4300" b="0" i="0" u="none" strike="noStrike" cap="none">
              <a:solidFill>
                <a:srgbClr val="562214"/>
              </a:solidFill>
              <a:latin typeface="Cabin"/>
              <a:ea typeface="Cabin"/>
              <a:cs typeface="Cabin"/>
              <a:sym typeface="Cabin"/>
            </a:endParaRPr>
          </a:p>
        </p:txBody>
      </p:sp>
      <p:sp>
        <p:nvSpPr>
          <p:cNvPr id="217" name="Google Shape;217;p30"/>
          <p:cNvSpPr txBox="1">
            <a:spLocks noGrp="1"/>
          </p:cNvSpPr>
          <p:nvPr>
            <p:ph type="body" idx="1"/>
          </p:nvPr>
        </p:nvSpPr>
        <p:spPr>
          <a:xfrm>
            <a:off x="1435608" y="1447800"/>
            <a:ext cx="7555992" cy="35052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80000"/>
              </a:lnSpc>
              <a:spcBef>
                <a:spcPts val="0"/>
              </a:spcBef>
              <a:spcAft>
                <a:spcPts val="0"/>
              </a:spcAft>
              <a:buClr>
                <a:schemeClr val="accent1"/>
              </a:buClr>
              <a:buSzPts val="2360"/>
              <a:buFont typeface="Noto Symbol"/>
              <a:buChar char="●"/>
            </a:pPr>
            <a:r>
              <a:rPr lang="en-US" sz="2950" b="0" i="0" u="none" strike="noStrike" cap="none">
                <a:solidFill>
                  <a:schemeClr val="dk1"/>
                </a:solidFill>
                <a:latin typeface="Cabin"/>
                <a:ea typeface="Cabin"/>
                <a:cs typeface="Cabin"/>
                <a:sym typeface="Cabin"/>
              </a:rPr>
              <a:t>The period from 1816-1824 </a:t>
            </a:r>
            <a:endParaRPr/>
          </a:p>
          <a:p>
            <a:pPr marL="365760" marR="0" lvl="0" indent="-289560" algn="l" rtl="0">
              <a:lnSpc>
                <a:spcPct val="80000"/>
              </a:lnSpc>
              <a:spcBef>
                <a:spcPts val="600"/>
              </a:spcBef>
              <a:spcAft>
                <a:spcPts val="0"/>
              </a:spcAft>
              <a:buClr>
                <a:schemeClr val="accent1"/>
              </a:buClr>
              <a:buSzPts val="2360"/>
              <a:buFont typeface="Noto Symbol"/>
              <a:buChar char="●"/>
            </a:pPr>
            <a:r>
              <a:rPr lang="en-US" sz="2950" b="0" i="0" u="none" strike="noStrike" cap="none">
                <a:solidFill>
                  <a:schemeClr val="dk1"/>
                </a:solidFill>
                <a:latin typeface="Cabin"/>
                <a:ea typeface="Cabin"/>
                <a:cs typeface="Cabin"/>
                <a:sym typeface="Cabin"/>
              </a:rPr>
              <a:t>characterized by nationalism and one-party control of the nation. </a:t>
            </a:r>
            <a:endParaRPr/>
          </a:p>
          <a:p>
            <a:pPr marL="365760" marR="0" lvl="0" indent="-289560" algn="l" rtl="0">
              <a:lnSpc>
                <a:spcPct val="80000"/>
              </a:lnSpc>
              <a:spcBef>
                <a:spcPts val="600"/>
              </a:spcBef>
              <a:spcAft>
                <a:spcPts val="0"/>
              </a:spcAft>
              <a:buClr>
                <a:schemeClr val="accent1"/>
              </a:buClr>
              <a:buSzPts val="2360"/>
              <a:buFont typeface="Noto Symbol"/>
              <a:buChar char="●"/>
            </a:pPr>
            <a:r>
              <a:rPr lang="en-US" sz="2950" b="0" i="0" u="none" strike="noStrike" cap="none">
                <a:solidFill>
                  <a:schemeClr val="dk1"/>
                </a:solidFill>
                <a:latin typeface="Cabin"/>
                <a:ea typeface="Cabin"/>
                <a:cs typeface="Cabin"/>
                <a:sym typeface="Cabin"/>
              </a:rPr>
              <a:t>The decline of the Federalist Party and the end of the War of 1812 gave rise to a time of political cooperation.</a:t>
            </a:r>
            <a:endParaRPr/>
          </a:p>
          <a:p>
            <a:pPr marL="365760" marR="0" lvl="0" indent="-289560" algn="l" rtl="0">
              <a:lnSpc>
                <a:spcPct val="80000"/>
              </a:lnSpc>
              <a:spcBef>
                <a:spcPts val="600"/>
              </a:spcBef>
              <a:spcAft>
                <a:spcPts val="0"/>
              </a:spcAft>
              <a:buClr>
                <a:schemeClr val="accent1"/>
              </a:buClr>
              <a:buSzPts val="2360"/>
              <a:buFont typeface="Noto Symbol"/>
              <a:buChar char="●"/>
            </a:pPr>
            <a:r>
              <a:rPr lang="en-US" sz="2950" b="0" i="0" u="none" strike="noStrike" cap="none">
                <a:solidFill>
                  <a:schemeClr val="dk1"/>
                </a:solidFill>
                <a:latin typeface="Cabin"/>
                <a:ea typeface="Cabin"/>
                <a:cs typeface="Cabin"/>
                <a:sym typeface="Cabin"/>
              </a:rPr>
              <a:t>The Era of Good Feelings is associated with the presidency of James Monroe.</a:t>
            </a:r>
            <a:endParaRPr sz="2950" b="0" i="0" u="none" strike="noStrike" cap="none">
              <a:solidFill>
                <a:schemeClr val="dk1"/>
              </a:solidFill>
              <a:latin typeface="Cabin"/>
              <a:ea typeface="Cabin"/>
              <a:cs typeface="Cabin"/>
              <a:sym typeface="Cabin"/>
            </a:endParaRPr>
          </a:p>
        </p:txBody>
      </p:sp>
      <p:pic>
        <p:nvPicPr>
          <p:cNvPr id="218" name="Google Shape;218;p30" descr="http://upload.wikimedia.org/wikipedia/commons/thumb/f/f3/Jolly_flatboatmen_inport1857_caleb_bingham1048x698.jpg/800px-Jolly_flatboatmen_inport1857_caleb_bingham1048x698.jpg"/>
          <p:cNvPicPr preferRelativeResize="0"/>
          <p:nvPr/>
        </p:nvPicPr>
        <p:blipFill rotWithShape="1">
          <a:blip r:embed="rId3">
            <a:alphaModFix/>
          </a:blip>
          <a:srcRect/>
          <a:stretch/>
        </p:blipFill>
        <p:spPr>
          <a:xfrm>
            <a:off x="1981200" y="4674965"/>
            <a:ext cx="3276600" cy="2183035"/>
          </a:xfrm>
          <a:prstGeom prst="rect">
            <a:avLst/>
          </a:prstGeom>
          <a:noFill/>
          <a:ln>
            <a:noFill/>
          </a:ln>
        </p:spPr>
      </p:pic>
      <p:pic>
        <p:nvPicPr>
          <p:cNvPr id="219" name="Google Shape;219;p30" descr="http://upload.wikimedia.org/wikipedia/commons/thumb/6/6c/James_Monroe_02.jpg/640px-James_Monroe_02.jpg"/>
          <p:cNvPicPr preferRelativeResize="0"/>
          <p:nvPr/>
        </p:nvPicPr>
        <p:blipFill rotWithShape="1">
          <a:blip r:embed="rId4">
            <a:alphaModFix/>
          </a:blip>
          <a:srcRect/>
          <a:stretch/>
        </p:blipFill>
        <p:spPr>
          <a:xfrm>
            <a:off x="7010400" y="4419600"/>
            <a:ext cx="2133600" cy="268366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1"/>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Democrats</a:t>
            </a:r>
            <a:endParaRPr sz="4300" b="0" i="0" u="none" strike="noStrike" cap="none">
              <a:solidFill>
                <a:srgbClr val="562214"/>
              </a:solidFill>
              <a:latin typeface="Cabin"/>
              <a:ea typeface="Cabin"/>
              <a:cs typeface="Cabin"/>
              <a:sym typeface="Cabin"/>
            </a:endParaRPr>
          </a:p>
        </p:txBody>
      </p:sp>
      <p:sp>
        <p:nvSpPr>
          <p:cNvPr id="225" name="Google Shape;225;p31"/>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Political party that brought Andrew Jackson into office in 1829. </a:t>
            </a:r>
            <a:endParaRPr/>
          </a:p>
          <a:p>
            <a:pPr marL="365760" marR="0" lvl="0" indent="-289560" algn="l" rtl="0">
              <a:lnSpc>
                <a:spcPct val="100000"/>
              </a:lnSpc>
              <a:spcBef>
                <a:spcPts val="60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Democrats supported Jeffersonian ideas of limited government, drawing its support from the “common man.”</a:t>
            </a:r>
            <a:endParaRPr sz="3200" b="0" i="0" u="none" strike="noStrike" cap="none">
              <a:solidFill>
                <a:schemeClr val="dk1"/>
              </a:solidFill>
              <a:latin typeface="Cabin"/>
              <a:ea typeface="Cabin"/>
              <a:cs typeface="Cabin"/>
              <a:sym typeface="Cabin"/>
            </a:endParaRPr>
          </a:p>
        </p:txBody>
      </p:sp>
      <p:pic>
        <p:nvPicPr>
          <p:cNvPr id="226" name="Google Shape;226;p31" descr="http://mediad.publicbroadcasting.net/p/wcbu/files/201408/DEM.jpg"/>
          <p:cNvPicPr preferRelativeResize="0"/>
          <p:nvPr/>
        </p:nvPicPr>
        <p:blipFill rotWithShape="1">
          <a:blip r:embed="rId3">
            <a:alphaModFix/>
          </a:blip>
          <a:srcRect/>
          <a:stretch/>
        </p:blipFill>
        <p:spPr>
          <a:xfrm>
            <a:off x="1295400" y="4495800"/>
            <a:ext cx="2847975" cy="20193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4"/>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Key Concepts</a:t>
            </a:r>
            <a:endParaRPr sz="4300" b="0" i="0" u="none" strike="noStrike" cap="none">
              <a:solidFill>
                <a:srgbClr val="562214"/>
              </a:solidFill>
              <a:latin typeface="Cabin"/>
              <a:ea typeface="Cabin"/>
              <a:cs typeface="Cabin"/>
              <a:sym typeface="Cabin"/>
            </a:endParaRPr>
          </a:p>
        </p:txBody>
      </p:sp>
      <p:sp>
        <p:nvSpPr>
          <p:cNvPr id="116" name="Google Shape;116;p14"/>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Part 1</a:t>
            </a:r>
            <a:endParaRPr/>
          </a:p>
          <a:p>
            <a:pPr marL="365760" marR="0" lvl="0" indent="-289560" algn="l" rtl="0">
              <a:lnSpc>
                <a:spcPct val="100000"/>
              </a:lnSpc>
              <a:spcBef>
                <a:spcPts val="60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A. The United States developed the world’s first modern mass democracy and celebrated a new national culture, while Americans sought to define the nation’s democratic ideals and to reform its institutions to match them</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2"/>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Whig Party</a:t>
            </a:r>
            <a:endParaRPr sz="4300" b="0" i="0" u="none" strike="noStrike" cap="none">
              <a:solidFill>
                <a:srgbClr val="562214"/>
              </a:solidFill>
              <a:latin typeface="Cabin"/>
              <a:ea typeface="Cabin"/>
              <a:cs typeface="Cabin"/>
              <a:sym typeface="Cabin"/>
            </a:endParaRPr>
          </a:p>
        </p:txBody>
      </p:sp>
      <p:sp>
        <p:nvSpPr>
          <p:cNvPr id="232" name="Google Shape;232;p32"/>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Political Party created in 1834 as a coalition of anti-Jackson political leaders.</a:t>
            </a:r>
            <a:endParaRPr/>
          </a:p>
          <a:p>
            <a:pPr marL="365760" marR="0" lvl="0" indent="-289560" algn="l" rtl="0">
              <a:lnSpc>
                <a:spcPct val="100000"/>
              </a:lnSpc>
              <a:spcBef>
                <a:spcPts val="60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supported the supremacy of Congress over the Presidency and favored a program of modernization and economic protectionism (tariffs)</a:t>
            </a:r>
            <a:endParaRPr/>
          </a:p>
          <a:p>
            <a:pPr marL="365760" marR="0" lvl="0" indent="-127000" algn="l" rtl="0">
              <a:lnSpc>
                <a:spcPct val="100000"/>
              </a:lnSpc>
              <a:spcBef>
                <a:spcPts val="600"/>
              </a:spcBef>
              <a:spcAft>
                <a:spcPts val="0"/>
              </a:spcAft>
              <a:buClr>
                <a:schemeClr val="accent1"/>
              </a:buClr>
              <a:buSzPts val="2560"/>
              <a:buFont typeface="Noto Symbol"/>
              <a:buNone/>
            </a:pPr>
            <a:endParaRPr sz="3200" b="0" i="0" u="none" strike="noStrike" cap="none">
              <a:solidFill>
                <a:schemeClr val="dk1"/>
              </a:solidFill>
              <a:latin typeface="Cabin"/>
              <a:ea typeface="Cabin"/>
              <a:cs typeface="Cabin"/>
              <a:sym typeface="Cabin"/>
            </a:endParaRPr>
          </a:p>
        </p:txBody>
      </p:sp>
      <p:sp>
        <p:nvSpPr>
          <p:cNvPr id="233" name="Google Shape;233;p32" descr="http://www.americanantiquarian.org/images/adopt/2010/vg/vg0004s.jpg"/>
          <p:cNvSpPr/>
          <p:nvPr/>
        </p:nvSpPr>
        <p:spPr>
          <a:xfrm>
            <a:off x="63500" y="-136525"/>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bin"/>
              <a:ea typeface="Cabin"/>
              <a:cs typeface="Cabin"/>
              <a:sym typeface="Cabin"/>
            </a:endParaRPr>
          </a:p>
        </p:txBody>
      </p:sp>
      <p:pic>
        <p:nvPicPr>
          <p:cNvPr id="234" name="Google Shape;234;p32" descr="http://www.americanantiquarian.org/images/adopt/2010/vg/vg0004s.jpg"/>
          <p:cNvPicPr preferRelativeResize="0"/>
          <p:nvPr/>
        </p:nvPicPr>
        <p:blipFill rotWithShape="1">
          <a:blip r:embed="rId3">
            <a:alphaModFix/>
          </a:blip>
          <a:srcRect/>
          <a:stretch/>
        </p:blipFill>
        <p:spPr>
          <a:xfrm>
            <a:off x="5638800" y="4038600"/>
            <a:ext cx="1981200" cy="267858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3"/>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The Supreme Court, 1801-1835</a:t>
            </a:r>
            <a:endParaRPr sz="4300" b="0" i="0" u="none" strike="noStrike" cap="none">
              <a:solidFill>
                <a:srgbClr val="562214"/>
              </a:solidFill>
              <a:latin typeface="Cabin"/>
              <a:ea typeface="Cabin"/>
              <a:cs typeface="Cabin"/>
              <a:sym typeface="Cabin"/>
            </a:endParaRPr>
          </a:p>
        </p:txBody>
      </p:sp>
      <p:sp>
        <p:nvSpPr>
          <p:cNvPr id="240" name="Google Shape;240;p33"/>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Supreme Court decisions sought to assert federal power over state laws and the primacy of the judiciary in determining the meaning of the Constitution.</a:t>
            </a:r>
            <a:endParaRPr sz="3200" b="0" i="0" u="none" strike="noStrike" cap="none">
              <a:solidFill>
                <a:schemeClr val="dk1"/>
              </a:solidFill>
              <a:latin typeface="Cabin"/>
              <a:ea typeface="Cabin"/>
              <a:cs typeface="Cabin"/>
              <a:sym typeface="Cabin"/>
            </a:endParaRPr>
          </a:p>
        </p:txBody>
      </p:sp>
      <p:pic>
        <p:nvPicPr>
          <p:cNvPr id="241" name="Google Shape;241;p33" descr="http://ffrf.org/uploads/images/Did_You_Know/supreme_court_building.jpg"/>
          <p:cNvPicPr preferRelativeResize="0"/>
          <p:nvPr/>
        </p:nvPicPr>
        <p:blipFill rotWithShape="1">
          <a:blip r:embed="rId3">
            <a:alphaModFix/>
          </a:blip>
          <a:srcRect/>
          <a:stretch/>
        </p:blipFill>
        <p:spPr>
          <a:xfrm>
            <a:off x="2667000" y="3948173"/>
            <a:ext cx="3924300" cy="290982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4"/>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Midnight judges</a:t>
            </a:r>
            <a:endParaRPr sz="4300" b="0" i="0" u="none" strike="noStrike" cap="none">
              <a:solidFill>
                <a:srgbClr val="562214"/>
              </a:solidFill>
              <a:latin typeface="Cabin"/>
              <a:ea typeface="Cabin"/>
              <a:cs typeface="Cabin"/>
              <a:sym typeface="Cabin"/>
            </a:endParaRPr>
          </a:p>
        </p:txBody>
      </p:sp>
      <p:sp>
        <p:nvSpPr>
          <p:cNvPr id="247" name="Google Shape;247;p34"/>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Federalist judges appointed by John Adams between the time he lost the election of 1800 and the time he left office in March 1801.</a:t>
            </a:r>
            <a:endParaRPr/>
          </a:p>
          <a:p>
            <a:pPr marL="365760" marR="0" lvl="0" indent="-127000" algn="l" rtl="0">
              <a:lnSpc>
                <a:spcPct val="100000"/>
              </a:lnSpc>
              <a:spcBef>
                <a:spcPts val="600"/>
              </a:spcBef>
              <a:spcAft>
                <a:spcPts val="0"/>
              </a:spcAft>
              <a:buClr>
                <a:schemeClr val="accent1"/>
              </a:buClr>
              <a:buSzPts val="2560"/>
              <a:buFont typeface="Noto Symbol"/>
              <a:buNone/>
            </a:pPr>
            <a:endParaRPr sz="3200" b="0" i="0" u="none" strike="noStrike" cap="none">
              <a:solidFill>
                <a:schemeClr val="dk1"/>
              </a:solidFill>
              <a:latin typeface="Cabin"/>
              <a:ea typeface="Cabin"/>
              <a:cs typeface="Cabin"/>
              <a:sym typeface="Cabin"/>
            </a:endParaRPr>
          </a:p>
        </p:txBody>
      </p:sp>
      <p:pic>
        <p:nvPicPr>
          <p:cNvPr id="248" name="Google Shape;248;p34" descr="http://media-cache-ec0.pinimg.com/236x/3f/2d/48/3f2d4865e4000ea17e066949dfea3a58.jpg"/>
          <p:cNvPicPr preferRelativeResize="0"/>
          <p:nvPr/>
        </p:nvPicPr>
        <p:blipFill rotWithShape="1">
          <a:blip r:embed="rId3">
            <a:alphaModFix/>
          </a:blip>
          <a:srcRect/>
          <a:stretch/>
        </p:blipFill>
        <p:spPr>
          <a:xfrm>
            <a:off x="3581400" y="3429000"/>
            <a:ext cx="2590800" cy="320556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5"/>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John Marshall</a:t>
            </a:r>
            <a:endParaRPr sz="4300" b="0" i="0" u="none" strike="noStrike" cap="none">
              <a:solidFill>
                <a:srgbClr val="562214"/>
              </a:solidFill>
              <a:latin typeface="Cabin"/>
              <a:ea typeface="Cabin"/>
              <a:cs typeface="Cabin"/>
              <a:sym typeface="Cabin"/>
            </a:endParaRPr>
          </a:p>
        </p:txBody>
      </p:sp>
      <p:sp>
        <p:nvSpPr>
          <p:cNvPr id="254" name="Google Shape;254;p35"/>
          <p:cNvSpPr txBox="1">
            <a:spLocks noGrp="1"/>
          </p:cNvSpPr>
          <p:nvPr>
            <p:ph type="body" idx="1"/>
          </p:nvPr>
        </p:nvSpPr>
        <p:spPr>
          <a:xfrm>
            <a:off x="1435608" y="1447800"/>
            <a:ext cx="7708392" cy="2895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90000"/>
              </a:lnSpc>
              <a:spcBef>
                <a:spcPts val="0"/>
              </a:spcBef>
              <a:spcAft>
                <a:spcPts val="0"/>
              </a:spcAft>
              <a:buClr>
                <a:schemeClr val="accent1"/>
              </a:buClr>
              <a:buSzPts val="2360"/>
              <a:buFont typeface="Noto Symbol"/>
              <a:buChar char="●"/>
            </a:pPr>
            <a:r>
              <a:rPr lang="en-US" sz="2950" b="0" i="0" u="none" strike="noStrike" cap="none">
                <a:solidFill>
                  <a:schemeClr val="dk1"/>
                </a:solidFill>
                <a:latin typeface="Cabin"/>
                <a:ea typeface="Cabin"/>
                <a:cs typeface="Cabin"/>
                <a:sym typeface="Cabin"/>
              </a:rPr>
              <a:t>Appointed to the Supreme Court by John Adams in 1801, he served as chief justice until 1835.  </a:t>
            </a:r>
            <a:endParaRPr/>
          </a:p>
          <a:p>
            <a:pPr marL="365760" marR="0" lvl="0" indent="-289560" algn="l" rtl="0">
              <a:lnSpc>
                <a:spcPct val="90000"/>
              </a:lnSpc>
              <a:spcBef>
                <a:spcPts val="600"/>
              </a:spcBef>
              <a:spcAft>
                <a:spcPts val="0"/>
              </a:spcAft>
              <a:buClr>
                <a:schemeClr val="accent1"/>
              </a:buClr>
              <a:buSzPts val="2360"/>
              <a:buFont typeface="Noto Symbol"/>
              <a:buChar char="●"/>
            </a:pPr>
            <a:r>
              <a:rPr lang="en-US" sz="2950" b="0" i="0" u="none" strike="noStrike" cap="none">
                <a:solidFill>
                  <a:schemeClr val="dk1"/>
                </a:solidFill>
                <a:latin typeface="Cabin"/>
                <a:ea typeface="Cabin"/>
                <a:cs typeface="Cabin"/>
                <a:sym typeface="Cabin"/>
              </a:rPr>
              <a:t>His legal decisions gave the Supreme Court more power, strengthened the federal government  and protected private property.</a:t>
            </a:r>
            <a:endParaRPr sz="2950" b="0" i="0" u="none" strike="noStrike" cap="none">
              <a:solidFill>
                <a:schemeClr val="dk1"/>
              </a:solidFill>
              <a:latin typeface="Cabin"/>
              <a:ea typeface="Cabin"/>
              <a:cs typeface="Cabin"/>
              <a:sym typeface="Cabin"/>
            </a:endParaRPr>
          </a:p>
        </p:txBody>
      </p:sp>
      <p:pic>
        <p:nvPicPr>
          <p:cNvPr id="255" name="Google Shape;255;p35" descr="http://mrspencer.info/wp-content/uploads/2011/12/John-Marshall4.jpg"/>
          <p:cNvPicPr preferRelativeResize="0"/>
          <p:nvPr/>
        </p:nvPicPr>
        <p:blipFill rotWithShape="1">
          <a:blip r:embed="rId3">
            <a:alphaModFix/>
          </a:blip>
          <a:srcRect/>
          <a:stretch/>
        </p:blipFill>
        <p:spPr>
          <a:xfrm>
            <a:off x="2514600" y="4191000"/>
            <a:ext cx="4724998" cy="2667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6"/>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Marbury v. Madison, 1803</a:t>
            </a:r>
            <a:endParaRPr sz="4300" b="0" i="0" u="none" strike="noStrike" cap="none">
              <a:solidFill>
                <a:srgbClr val="562214"/>
              </a:solidFill>
              <a:latin typeface="Cabin"/>
              <a:ea typeface="Cabin"/>
              <a:cs typeface="Cabin"/>
              <a:sym typeface="Cabin"/>
            </a:endParaRPr>
          </a:p>
        </p:txBody>
      </p:sp>
      <p:sp>
        <p:nvSpPr>
          <p:cNvPr id="261" name="Google Shape;261;p36"/>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Supreme Court decision that declared a section of the Judiciary Act of 1789 unconstitutional and established the principle of judicial review.</a:t>
            </a:r>
            <a:endParaRPr/>
          </a:p>
          <a:p>
            <a:pPr marL="365760" marR="0" lvl="0" indent="-127000" algn="l" rtl="0">
              <a:lnSpc>
                <a:spcPct val="100000"/>
              </a:lnSpc>
              <a:spcBef>
                <a:spcPts val="600"/>
              </a:spcBef>
              <a:spcAft>
                <a:spcPts val="0"/>
              </a:spcAft>
              <a:buClr>
                <a:schemeClr val="accent1"/>
              </a:buClr>
              <a:buSzPts val="2560"/>
              <a:buFont typeface="Noto Symbol"/>
              <a:buNone/>
            </a:pPr>
            <a:endParaRPr sz="3200" b="0" i="0" u="none" strike="noStrike" cap="none">
              <a:solidFill>
                <a:schemeClr val="dk1"/>
              </a:solidFill>
              <a:latin typeface="Cabin"/>
              <a:ea typeface="Cabin"/>
              <a:cs typeface="Cabin"/>
              <a:sym typeface="Cabin"/>
            </a:endParaRPr>
          </a:p>
        </p:txBody>
      </p:sp>
      <p:pic>
        <p:nvPicPr>
          <p:cNvPr id="262" name="Google Shape;262;p36" descr="http://fe867b.medialib.glogster.com/media/41/4148bc5e3d0c493b8d38da160bc2323ff8b6b5d26adf6c75c0f84b375ad13396/marbury-v-madison-jpg.jpg"/>
          <p:cNvPicPr preferRelativeResize="0"/>
          <p:nvPr/>
        </p:nvPicPr>
        <p:blipFill rotWithShape="1">
          <a:blip r:embed="rId3">
            <a:alphaModFix/>
          </a:blip>
          <a:srcRect/>
          <a:stretch/>
        </p:blipFill>
        <p:spPr>
          <a:xfrm>
            <a:off x="2819400" y="3505200"/>
            <a:ext cx="4191000" cy="31432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7"/>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Judicial review</a:t>
            </a:r>
            <a:endParaRPr sz="4300" b="0" i="0" u="none" strike="noStrike" cap="none">
              <a:solidFill>
                <a:srgbClr val="562214"/>
              </a:solidFill>
              <a:latin typeface="Cabin"/>
              <a:ea typeface="Cabin"/>
              <a:cs typeface="Cabin"/>
              <a:sym typeface="Cabin"/>
            </a:endParaRPr>
          </a:p>
        </p:txBody>
      </p:sp>
      <p:sp>
        <p:nvSpPr>
          <p:cNvPr id="268" name="Google Shape;268;p37"/>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The power of the Supreme Court to review the constitutionality of laws passed by Congress.</a:t>
            </a:r>
            <a:endParaRPr sz="3200" b="0" i="0" u="none" strike="noStrike" cap="none">
              <a:solidFill>
                <a:schemeClr val="dk1"/>
              </a:solidFill>
              <a:latin typeface="Cabin"/>
              <a:ea typeface="Cabin"/>
              <a:cs typeface="Cabin"/>
              <a:sym typeface="Cabin"/>
            </a:endParaRPr>
          </a:p>
        </p:txBody>
      </p:sp>
      <p:pic>
        <p:nvPicPr>
          <p:cNvPr id="269" name="Google Shape;269;p37" descr="http://janbtucker.com/blog/wp-content/uploads/2011/07/Marbury-v-Madison.jpg"/>
          <p:cNvPicPr preferRelativeResize="0"/>
          <p:nvPr/>
        </p:nvPicPr>
        <p:blipFill rotWithShape="1">
          <a:blip r:embed="rId3">
            <a:alphaModFix/>
          </a:blip>
          <a:srcRect t="18908"/>
          <a:stretch/>
        </p:blipFill>
        <p:spPr>
          <a:xfrm>
            <a:off x="3733799" y="3581400"/>
            <a:ext cx="3458633" cy="3276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38"/>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McCulloch v. Maryland, 1819</a:t>
            </a:r>
            <a:endParaRPr sz="4300" b="0" i="0" u="none" strike="noStrike" cap="none">
              <a:solidFill>
                <a:srgbClr val="562214"/>
              </a:solidFill>
              <a:latin typeface="Cabin"/>
              <a:ea typeface="Cabin"/>
              <a:cs typeface="Cabin"/>
              <a:sym typeface="Cabin"/>
            </a:endParaRPr>
          </a:p>
        </p:txBody>
      </p:sp>
      <p:sp>
        <p:nvSpPr>
          <p:cNvPr id="275" name="Google Shape;275;p38"/>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A Supreme Court decision that upheld the constitutionality of the Bank of the United States. </a:t>
            </a:r>
            <a:endParaRPr/>
          </a:p>
          <a:p>
            <a:pPr marL="365760" marR="0" lvl="0" indent="-289560" algn="l" rtl="0">
              <a:lnSpc>
                <a:spcPct val="100000"/>
              </a:lnSpc>
              <a:spcBef>
                <a:spcPts val="60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Referencing Maryland not having the right to tax the federal bank, John Marshall wrote, “The power to tax is the power to destroy.”!</a:t>
            </a:r>
            <a:endParaRPr/>
          </a:p>
          <a:p>
            <a:pPr marL="365760" marR="0" lvl="0" indent="-127000" algn="l" rtl="0">
              <a:lnSpc>
                <a:spcPct val="100000"/>
              </a:lnSpc>
              <a:spcBef>
                <a:spcPts val="600"/>
              </a:spcBef>
              <a:spcAft>
                <a:spcPts val="0"/>
              </a:spcAft>
              <a:buClr>
                <a:schemeClr val="accent1"/>
              </a:buClr>
              <a:buSzPts val="2560"/>
              <a:buFont typeface="Noto Symbol"/>
              <a:buNone/>
            </a:pPr>
            <a:endParaRPr sz="3200" b="0" i="0" u="none" strike="noStrike" cap="none">
              <a:solidFill>
                <a:schemeClr val="dk1"/>
              </a:solidFill>
              <a:latin typeface="Cabin"/>
              <a:ea typeface="Cabin"/>
              <a:cs typeface="Cabin"/>
              <a:sym typeface="Cabin"/>
            </a:endParaRPr>
          </a:p>
        </p:txBody>
      </p:sp>
      <p:pic>
        <p:nvPicPr>
          <p:cNvPr id="276" name="Google Shape;276;p38" descr="http://www.ushistory.org/tour/gifs/firstbank.jpg"/>
          <p:cNvPicPr preferRelativeResize="0"/>
          <p:nvPr/>
        </p:nvPicPr>
        <p:blipFill rotWithShape="1">
          <a:blip r:embed="rId3">
            <a:alphaModFix/>
          </a:blip>
          <a:srcRect/>
          <a:stretch/>
        </p:blipFill>
        <p:spPr>
          <a:xfrm>
            <a:off x="5645882" y="4513115"/>
            <a:ext cx="3040918" cy="234488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9"/>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Gibbons v. Ogden, 1824</a:t>
            </a:r>
            <a:endParaRPr sz="4300" b="0" i="0" u="none" strike="noStrike" cap="none">
              <a:solidFill>
                <a:srgbClr val="562214"/>
              </a:solidFill>
              <a:latin typeface="Cabin"/>
              <a:ea typeface="Cabin"/>
              <a:cs typeface="Cabin"/>
              <a:sym typeface="Cabin"/>
            </a:endParaRPr>
          </a:p>
        </p:txBody>
      </p:sp>
      <p:sp>
        <p:nvSpPr>
          <p:cNvPr id="282" name="Google Shape;282;p39"/>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Supreme Court decision stating that the authority of Congress is absolute in matters of interstate commerce.</a:t>
            </a:r>
            <a:endParaRPr/>
          </a:p>
          <a:p>
            <a:pPr marL="365760" marR="0" lvl="0" indent="-127000" algn="l" rtl="0">
              <a:lnSpc>
                <a:spcPct val="100000"/>
              </a:lnSpc>
              <a:spcBef>
                <a:spcPts val="600"/>
              </a:spcBef>
              <a:spcAft>
                <a:spcPts val="0"/>
              </a:spcAft>
              <a:buClr>
                <a:schemeClr val="accent1"/>
              </a:buClr>
              <a:buSzPts val="2560"/>
              <a:buFont typeface="Noto Symbol"/>
              <a:buNone/>
            </a:pPr>
            <a:endParaRPr sz="3200" b="0" i="0" u="none" strike="noStrike" cap="none">
              <a:solidFill>
                <a:schemeClr val="dk1"/>
              </a:solidFill>
              <a:latin typeface="Cabin"/>
              <a:ea typeface="Cabin"/>
              <a:cs typeface="Cabin"/>
              <a:sym typeface="Cabin"/>
            </a:endParaRPr>
          </a:p>
        </p:txBody>
      </p:sp>
      <p:pic>
        <p:nvPicPr>
          <p:cNvPr id="283" name="Google Shape;283;p39" descr="http://sawilsqua.weebly.com/uploads/1/4/1/5/1415786/6236004.gif?331x219"/>
          <p:cNvPicPr preferRelativeResize="0"/>
          <p:nvPr/>
        </p:nvPicPr>
        <p:blipFill rotWithShape="1">
          <a:blip r:embed="rId3">
            <a:alphaModFix/>
          </a:blip>
          <a:srcRect/>
          <a:stretch/>
        </p:blipFill>
        <p:spPr>
          <a:xfrm>
            <a:off x="2133600" y="3124200"/>
            <a:ext cx="5334000" cy="354525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0"/>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3850" b="0" i="0" u="none" strike="noStrike" cap="none">
                <a:solidFill>
                  <a:srgbClr val="562214"/>
                </a:solidFill>
                <a:latin typeface="Cabin"/>
                <a:ea typeface="Cabin"/>
                <a:cs typeface="Cabin"/>
                <a:sym typeface="Cabin"/>
              </a:rPr>
              <a:t>American Economic Development</a:t>
            </a:r>
            <a:endParaRPr sz="3850" b="0" i="0" u="none" strike="noStrike" cap="none">
              <a:solidFill>
                <a:srgbClr val="562214"/>
              </a:solidFill>
              <a:latin typeface="Cabin"/>
              <a:ea typeface="Cabin"/>
              <a:cs typeface="Cabin"/>
              <a:sym typeface="Cabin"/>
            </a:endParaRPr>
          </a:p>
        </p:txBody>
      </p:sp>
      <p:sp>
        <p:nvSpPr>
          <p:cNvPr id="289" name="Google Shape;289;p40"/>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With the acceleration of a national and international market economy, Americans debated the scope of government’s role in the economy, while diverging economic systems meant that regional political and economic loyalties often continued to overshadow national concerns.</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1"/>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Market Economy</a:t>
            </a:r>
            <a:endParaRPr sz="4300" b="0" i="0" u="none" strike="noStrike" cap="none">
              <a:solidFill>
                <a:srgbClr val="562214"/>
              </a:solidFill>
              <a:latin typeface="Cabin"/>
              <a:ea typeface="Cabin"/>
              <a:cs typeface="Cabin"/>
              <a:sym typeface="Cabin"/>
            </a:endParaRPr>
          </a:p>
        </p:txBody>
      </p:sp>
      <p:sp>
        <p:nvSpPr>
          <p:cNvPr id="295" name="Google Shape;295;p41"/>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Economic system based on the unregulated buying and selling of goods and services. </a:t>
            </a:r>
            <a:endParaRPr/>
          </a:p>
          <a:p>
            <a:pPr marL="365760" marR="0" lvl="0" indent="-289560" algn="l" rtl="0">
              <a:lnSpc>
                <a:spcPct val="100000"/>
              </a:lnSpc>
              <a:spcBef>
                <a:spcPts val="60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Prices are determined by the forces of supply and demand.</a:t>
            </a:r>
            <a:endParaRPr/>
          </a:p>
          <a:p>
            <a:pPr marL="365760" marR="0" lvl="0" indent="-127000" algn="l" rtl="0">
              <a:lnSpc>
                <a:spcPct val="100000"/>
              </a:lnSpc>
              <a:spcBef>
                <a:spcPts val="600"/>
              </a:spcBef>
              <a:spcAft>
                <a:spcPts val="0"/>
              </a:spcAft>
              <a:buClr>
                <a:schemeClr val="accent1"/>
              </a:buClr>
              <a:buSzPts val="2560"/>
              <a:buFont typeface="Noto Symbol"/>
              <a:buNone/>
            </a:pPr>
            <a:endParaRPr sz="3200" b="0" i="0" u="none" strike="noStrike" cap="none">
              <a:solidFill>
                <a:schemeClr val="dk1"/>
              </a:solidFill>
              <a:latin typeface="Cabin"/>
              <a:ea typeface="Cabin"/>
              <a:cs typeface="Cabin"/>
              <a:sym typeface="Cabin"/>
            </a:endParaRPr>
          </a:p>
        </p:txBody>
      </p:sp>
      <p:pic>
        <p:nvPicPr>
          <p:cNvPr id="296" name="Google Shape;296;p41" descr="http://kapitalism101.files.wordpress.com/2012/06/demandsupplycurve.jpg"/>
          <p:cNvPicPr preferRelativeResize="0"/>
          <p:nvPr/>
        </p:nvPicPr>
        <p:blipFill rotWithShape="1">
          <a:blip r:embed="rId3">
            <a:alphaModFix/>
          </a:blip>
          <a:srcRect/>
          <a:stretch/>
        </p:blipFill>
        <p:spPr>
          <a:xfrm>
            <a:off x="3124200" y="4198619"/>
            <a:ext cx="3200400" cy="265938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5"/>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Key Concepts</a:t>
            </a:r>
            <a:endParaRPr sz="4300" b="0" i="0" u="none" strike="noStrike" cap="none">
              <a:solidFill>
                <a:srgbClr val="562214"/>
              </a:solidFill>
              <a:latin typeface="Cabin"/>
              <a:ea typeface="Cabin"/>
              <a:cs typeface="Cabin"/>
              <a:sym typeface="Cabin"/>
            </a:endParaRPr>
          </a:p>
        </p:txBody>
      </p:sp>
      <p:sp>
        <p:nvSpPr>
          <p:cNvPr id="122" name="Google Shape;122;p15"/>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B. The nation’s transformation to a more participatory democracy was accompanied by continued debates over federal power, the relationship between the federal government and the states, the authority of different branches of the federal government, and the rights and responsibilities of individual citizens.</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2"/>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Albert Gallatin</a:t>
            </a:r>
            <a:endParaRPr sz="4300" b="0" i="0" u="none" strike="noStrike" cap="none">
              <a:solidFill>
                <a:srgbClr val="562214"/>
              </a:solidFill>
              <a:latin typeface="Cabin"/>
              <a:ea typeface="Cabin"/>
              <a:cs typeface="Cabin"/>
              <a:sym typeface="Cabin"/>
            </a:endParaRPr>
          </a:p>
        </p:txBody>
      </p:sp>
      <p:sp>
        <p:nvSpPr>
          <p:cNvPr id="302" name="Google Shape;302;p42"/>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Treasury secretary under Thomas Jefferson who favored limited government and reduced the federal debt by cutting spending.</a:t>
            </a:r>
            <a:endParaRPr/>
          </a:p>
          <a:p>
            <a:pPr marL="365760" marR="0" lvl="0" indent="-127000" algn="l" rtl="0">
              <a:lnSpc>
                <a:spcPct val="100000"/>
              </a:lnSpc>
              <a:spcBef>
                <a:spcPts val="600"/>
              </a:spcBef>
              <a:spcAft>
                <a:spcPts val="0"/>
              </a:spcAft>
              <a:buClr>
                <a:schemeClr val="accent1"/>
              </a:buClr>
              <a:buSzPts val="2560"/>
              <a:buFont typeface="Noto Symbol"/>
              <a:buNone/>
            </a:pPr>
            <a:endParaRPr sz="3200" b="0" i="0" u="none" strike="noStrike" cap="none">
              <a:solidFill>
                <a:schemeClr val="dk1"/>
              </a:solidFill>
              <a:latin typeface="Cabin"/>
              <a:ea typeface="Cabin"/>
              <a:cs typeface="Cabin"/>
              <a:sym typeface="Cabin"/>
            </a:endParaRPr>
          </a:p>
        </p:txBody>
      </p:sp>
      <p:pic>
        <p:nvPicPr>
          <p:cNvPr id="303" name="Google Shape;303;p42" descr="https://encrypted-tbn1.gstatic.com/images?q=tbn:ANd9GcRCjJ3iHNNB24049cJ4rmKr9jtmXt6Ys-Hh7Rfc_P_e5ZrPt3Ud4w"/>
          <p:cNvPicPr preferRelativeResize="0"/>
          <p:nvPr/>
        </p:nvPicPr>
        <p:blipFill rotWithShape="1">
          <a:blip r:embed="rId3">
            <a:alphaModFix/>
          </a:blip>
          <a:srcRect/>
          <a:stretch/>
        </p:blipFill>
        <p:spPr>
          <a:xfrm>
            <a:off x="3352800" y="3657600"/>
            <a:ext cx="3015760" cy="32004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3"/>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Embargo Act, 1807</a:t>
            </a:r>
            <a:endParaRPr sz="4300" b="0" i="0" u="none" strike="noStrike" cap="none">
              <a:solidFill>
                <a:srgbClr val="562214"/>
              </a:solidFill>
              <a:latin typeface="Cabin"/>
              <a:ea typeface="Cabin"/>
              <a:cs typeface="Cabin"/>
              <a:sym typeface="Cabin"/>
            </a:endParaRPr>
          </a:p>
        </p:txBody>
      </p:sp>
      <p:sp>
        <p:nvSpPr>
          <p:cNvPr id="309" name="Google Shape;309;p43"/>
          <p:cNvSpPr txBox="1">
            <a:spLocks noGrp="1"/>
          </p:cNvSpPr>
          <p:nvPr>
            <p:ph type="body" idx="1"/>
          </p:nvPr>
        </p:nvSpPr>
        <p:spPr>
          <a:xfrm>
            <a:off x="1371600" y="1066800"/>
            <a:ext cx="7498080" cy="22860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90000"/>
              </a:lnSpc>
              <a:spcBef>
                <a:spcPts val="0"/>
              </a:spcBef>
              <a:spcAft>
                <a:spcPts val="0"/>
              </a:spcAft>
              <a:buClr>
                <a:schemeClr val="accent1"/>
              </a:buClr>
              <a:buSzPts val="2160"/>
              <a:buFont typeface="Noto Symbol"/>
              <a:buChar char="●"/>
            </a:pPr>
            <a:r>
              <a:rPr lang="en-US" sz="2700" b="0" i="0" u="none" strike="noStrike" cap="none">
                <a:solidFill>
                  <a:schemeClr val="dk1"/>
                </a:solidFill>
                <a:latin typeface="Cabin"/>
                <a:ea typeface="Cabin"/>
                <a:cs typeface="Cabin"/>
                <a:sym typeface="Cabin"/>
              </a:rPr>
              <a:t>In order to pressure Britain and France to accept neutral trading rights, Jefferson issued a government-ordered ban on international trade. </a:t>
            </a:r>
            <a:endParaRPr/>
          </a:p>
          <a:p>
            <a:pPr marL="365760" marR="0" lvl="0" indent="-289560" algn="l" rtl="0">
              <a:lnSpc>
                <a:spcPct val="90000"/>
              </a:lnSpc>
              <a:spcBef>
                <a:spcPts val="600"/>
              </a:spcBef>
              <a:spcAft>
                <a:spcPts val="0"/>
              </a:spcAft>
              <a:buClr>
                <a:schemeClr val="accent1"/>
              </a:buClr>
              <a:buSzPts val="2160"/>
              <a:buFont typeface="Noto Symbol"/>
              <a:buChar char="●"/>
            </a:pPr>
            <a:r>
              <a:rPr lang="en-US" sz="2700" b="0" i="0" u="none" strike="noStrike" cap="none">
                <a:solidFill>
                  <a:schemeClr val="dk1"/>
                </a:solidFill>
                <a:latin typeface="Cabin"/>
                <a:ea typeface="Cabin"/>
                <a:cs typeface="Cabin"/>
                <a:sym typeface="Cabin"/>
              </a:rPr>
              <a:t>The Embargo went into effect in 1808 and closed down virtually all U.S. trade with foreign nations.</a:t>
            </a:r>
            <a:endParaRPr/>
          </a:p>
          <a:p>
            <a:pPr marL="365760" marR="0" lvl="0" indent="-151383" algn="l" rtl="0">
              <a:lnSpc>
                <a:spcPct val="90000"/>
              </a:lnSpc>
              <a:spcBef>
                <a:spcPts val="600"/>
              </a:spcBef>
              <a:spcAft>
                <a:spcPts val="0"/>
              </a:spcAft>
              <a:buClr>
                <a:schemeClr val="accent1"/>
              </a:buClr>
              <a:buSzPts val="2176"/>
              <a:buFont typeface="Noto Symbol"/>
              <a:buNone/>
            </a:pPr>
            <a:endParaRPr sz="2700" b="0" i="0" u="none" strike="noStrike" cap="none">
              <a:solidFill>
                <a:schemeClr val="dk1"/>
              </a:solidFill>
              <a:latin typeface="Cabin"/>
              <a:ea typeface="Cabin"/>
              <a:cs typeface="Cabin"/>
              <a:sym typeface="Cabin"/>
            </a:endParaRPr>
          </a:p>
        </p:txBody>
      </p:sp>
      <p:pic>
        <p:nvPicPr>
          <p:cNvPr id="310" name="Google Shape;310;p43" descr="http://matthewashton.files.wordpress.com/2011/07/embargo-act.jpg"/>
          <p:cNvPicPr preferRelativeResize="0"/>
          <p:nvPr/>
        </p:nvPicPr>
        <p:blipFill rotWithShape="1">
          <a:blip r:embed="rId3">
            <a:alphaModFix/>
          </a:blip>
          <a:srcRect/>
          <a:stretch/>
        </p:blipFill>
        <p:spPr>
          <a:xfrm>
            <a:off x="2438400" y="3060383"/>
            <a:ext cx="5486400" cy="3797617"/>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4"/>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Panic of 1819</a:t>
            </a:r>
            <a:endParaRPr sz="4300" b="0" i="0" u="none" strike="noStrike" cap="none">
              <a:solidFill>
                <a:srgbClr val="562214"/>
              </a:solidFill>
              <a:latin typeface="Cabin"/>
              <a:ea typeface="Cabin"/>
              <a:cs typeface="Cabin"/>
              <a:sym typeface="Cabin"/>
            </a:endParaRPr>
          </a:p>
        </p:txBody>
      </p:sp>
      <p:sp>
        <p:nvSpPr>
          <p:cNvPr id="316" name="Google Shape;316;p44"/>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Financial panic that began when the Second Bank of the U.S. tightened credit and recalled government loans.</a:t>
            </a:r>
            <a:endParaRPr sz="3200" b="0" i="0" u="none" strike="noStrike" cap="none">
              <a:solidFill>
                <a:schemeClr val="dk1"/>
              </a:solidFill>
              <a:latin typeface="Cabin"/>
              <a:ea typeface="Cabin"/>
              <a:cs typeface="Cabin"/>
              <a:sym typeface="Cabin"/>
            </a:endParaRPr>
          </a:p>
        </p:txBody>
      </p:sp>
      <p:pic>
        <p:nvPicPr>
          <p:cNvPr id="317" name="Google Shape;317;p44" descr="http://o.quizlet.com/M39K7NyikZ8w-EOpaX9WVw_m.jpg"/>
          <p:cNvPicPr preferRelativeResize="0"/>
          <p:nvPr/>
        </p:nvPicPr>
        <p:blipFill rotWithShape="1">
          <a:blip r:embed="rId3">
            <a:alphaModFix/>
          </a:blip>
          <a:srcRect/>
          <a:stretch/>
        </p:blipFill>
        <p:spPr>
          <a:xfrm>
            <a:off x="3733800" y="3276600"/>
            <a:ext cx="2971800" cy="3248248"/>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5"/>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Panic of 1837</a:t>
            </a:r>
            <a:endParaRPr sz="4300" b="0" i="0" u="none" strike="noStrike" cap="none">
              <a:solidFill>
                <a:srgbClr val="562214"/>
              </a:solidFill>
              <a:latin typeface="Cabin"/>
              <a:ea typeface="Cabin"/>
              <a:cs typeface="Cabin"/>
              <a:sym typeface="Cabin"/>
            </a:endParaRPr>
          </a:p>
        </p:txBody>
      </p:sp>
      <p:sp>
        <p:nvSpPr>
          <p:cNvPr id="323" name="Google Shape;323;p45"/>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Economic collapse caused primarily by President Jackson’s destruction of the Second Bank of the United States.</a:t>
            </a:r>
            <a:endParaRPr/>
          </a:p>
          <a:p>
            <a:pPr marL="365760" marR="0" lvl="0" indent="-127000" algn="l" rtl="0">
              <a:lnSpc>
                <a:spcPct val="100000"/>
              </a:lnSpc>
              <a:spcBef>
                <a:spcPts val="600"/>
              </a:spcBef>
              <a:spcAft>
                <a:spcPts val="0"/>
              </a:spcAft>
              <a:buClr>
                <a:schemeClr val="accent1"/>
              </a:buClr>
              <a:buSzPts val="2560"/>
              <a:buFont typeface="Noto Symbol"/>
              <a:buNone/>
            </a:pPr>
            <a:endParaRPr sz="3200" b="0" i="0" u="none" strike="noStrike" cap="none">
              <a:solidFill>
                <a:schemeClr val="dk1"/>
              </a:solidFill>
              <a:latin typeface="Cabin"/>
              <a:ea typeface="Cabin"/>
              <a:cs typeface="Cabin"/>
              <a:sym typeface="Cabin"/>
            </a:endParaRPr>
          </a:p>
        </p:txBody>
      </p:sp>
      <p:pic>
        <p:nvPicPr>
          <p:cNvPr id="324" name="Google Shape;324;p45" descr="http://upload.wikimedia.org/wikipedia/commons/a/a9/Run_on_the_Seamen's_Savings'_Bank_during_the_Panic_of_1857.png"/>
          <p:cNvPicPr preferRelativeResize="0"/>
          <p:nvPr/>
        </p:nvPicPr>
        <p:blipFill rotWithShape="1">
          <a:blip r:embed="rId3">
            <a:alphaModFix/>
          </a:blip>
          <a:srcRect/>
          <a:stretch/>
        </p:blipFill>
        <p:spPr>
          <a:xfrm>
            <a:off x="1828800" y="3124200"/>
            <a:ext cx="6581892" cy="3505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6"/>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3850" b="0" i="0" u="none" strike="noStrike" cap="none">
                <a:solidFill>
                  <a:srgbClr val="562214"/>
                </a:solidFill>
                <a:latin typeface="Cabin"/>
                <a:ea typeface="Cabin"/>
                <a:cs typeface="Cabin"/>
                <a:sym typeface="Cabin"/>
              </a:rPr>
              <a:t>Debates over the tariff and internal improvements </a:t>
            </a:r>
            <a:endParaRPr sz="3850" b="0" i="0" u="none" strike="noStrike" cap="none">
              <a:solidFill>
                <a:srgbClr val="562214"/>
              </a:solidFill>
              <a:latin typeface="Cabin"/>
              <a:ea typeface="Cabin"/>
              <a:cs typeface="Cabin"/>
              <a:sym typeface="Cabin"/>
            </a:endParaRPr>
          </a:p>
        </p:txBody>
      </p:sp>
      <p:sp>
        <p:nvSpPr>
          <p:cNvPr id="330" name="Google Shape;330;p46"/>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Northerners generally favored higher tariffs and internal improvement at federal expense. </a:t>
            </a:r>
            <a:endParaRPr/>
          </a:p>
          <a:p>
            <a:pPr marL="365760" marR="0" lvl="0" indent="-289560" algn="l" rtl="0">
              <a:lnSpc>
                <a:spcPct val="100000"/>
              </a:lnSpc>
              <a:spcBef>
                <a:spcPts val="60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Southerners generally opposed higher tariffs and internal improvements at federal expense.</a:t>
            </a:r>
            <a:endParaRPr sz="3200" b="0" i="0" u="none" strike="noStrike" cap="none">
              <a:solidFill>
                <a:schemeClr val="dk1"/>
              </a:solidFill>
              <a:latin typeface="Cabin"/>
              <a:ea typeface="Cabin"/>
              <a:cs typeface="Cabin"/>
              <a:sym typeface="Cabin"/>
            </a:endParaRPr>
          </a:p>
        </p:txBody>
      </p:sp>
      <p:pic>
        <p:nvPicPr>
          <p:cNvPr id="331" name="Google Shape;331;p46" descr="https://encrypted-tbn0.gstatic.com/images?q=tbn:ANd9GcSyU1F5OJjQkOInT4ptEkEeCsC_CThKe0uJucMveHWfgSfuyLQZAw"/>
          <p:cNvPicPr preferRelativeResize="0"/>
          <p:nvPr/>
        </p:nvPicPr>
        <p:blipFill rotWithShape="1">
          <a:blip r:embed="rId3">
            <a:alphaModFix/>
          </a:blip>
          <a:srcRect/>
          <a:stretch/>
        </p:blipFill>
        <p:spPr>
          <a:xfrm>
            <a:off x="3886199" y="4800600"/>
            <a:ext cx="1904999" cy="15240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7"/>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Southern Slavery</a:t>
            </a:r>
            <a:endParaRPr sz="4300" b="0" i="0" u="none" strike="noStrike" cap="none">
              <a:solidFill>
                <a:srgbClr val="562214"/>
              </a:solidFill>
              <a:latin typeface="Cabin"/>
              <a:ea typeface="Cabin"/>
              <a:cs typeface="Cabin"/>
              <a:sym typeface="Cabin"/>
            </a:endParaRPr>
          </a:p>
        </p:txBody>
      </p:sp>
      <p:sp>
        <p:nvSpPr>
          <p:cNvPr id="337" name="Google Shape;337;p47"/>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Many white Americans in the South asserted their regional identity through pride in the institution of slavery, insisting that the federal government should defend that institution.</a:t>
            </a:r>
            <a:endParaRPr sz="3200" b="0" i="0" u="none" strike="noStrike" cap="none">
              <a:solidFill>
                <a:schemeClr val="dk1"/>
              </a:solidFill>
              <a:latin typeface="Cabin"/>
              <a:ea typeface="Cabin"/>
              <a:cs typeface="Cabin"/>
              <a:sym typeface="Cabin"/>
            </a:endParaRPr>
          </a:p>
        </p:txBody>
      </p:sp>
      <p:pic>
        <p:nvPicPr>
          <p:cNvPr id="338" name="Google Shape;338;p47" descr="http://thinkprogress.org/wp-content/uploads/2011/10/slavery-300x233.gif"/>
          <p:cNvPicPr preferRelativeResize="0"/>
          <p:nvPr/>
        </p:nvPicPr>
        <p:blipFill rotWithShape="1">
          <a:blip r:embed="rId3">
            <a:alphaModFix/>
          </a:blip>
          <a:srcRect/>
          <a:stretch/>
        </p:blipFill>
        <p:spPr>
          <a:xfrm>
            <a:off x="0" y="4194809"/>
            <a:ext cx="3429000" cy="2663191"/>
          </a:xfrm>
          <a:prstGeom prst="rect">
            <a:avLst/>
          </a:prstGeom>
          <a:noFill/>
          <a:ln>
            <a:noFill/>
          </a:ln>
        </p:spPr>
      </p:pic>
      <p:pic>
        <p:nvPicPr>
          <p:cNvPr id="339" name="Google Shape;339;p47" descr="http://content.artofmanliness.com/uploads/2012/11/plantation.jpg"/>
          <p:cNvPicPr preferRelativeResize="0"/>
          <p:nvPr/>
        </p:nvPicPr>
        <p:blipFill rotWithShape="1">
          <a:blip r:embed="rId4">
            <a:alphaModFix/>
          </a:blip>
          <a:srcRect/>
          <a:stretch/>
        </p:blipFill>
        <p:spPr>
          <a:xfrm>
            <a:off x="3428999" y="4191000"/>
            <a:ext cx="5707585" cy="26670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8"/>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Southern defense of slavery</a:t>
            </a:r>
            <a:endParaRPr sz="4300" b="0" i="0" u="none" strike="noStrike" cap="none">
              <a:solidFill>
                <a:srgbClr val="562214"/>
              </a:solidFill>
              <a:latin typeface="Cabin"/>
              <a:ea typeface="Cabin"/>
              <a:cs typeface="Cabin"/>
              <a:sym typeface="Cabin"/>
            </a:endParaRPr>
          </a:p>
        </p:txBody>
      </p:sp>
      <p:sp>
        <p:nvSpPr>
          <p:cNvPr id="345" name="Google Shape;345;p48"/>
          <p:cNvSpPr txBox="1">
            <a:spLocks noGrp="1"/>
          </p:cNvSpPr>
          <p:nvPr>
            <p:ph type="body" idx="1"/>
          </p:nvPr>
        </p:nvSpPr>
        <p:spPr>
          <a:xfrm>
            <a:off x="1143000" y="1447800"/>
            <a:ext cx="3974592"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80000"/>
              </a:lnSpc>
              <a:spcBef>
                <a:spcPts val="0"/>
              </a:spcBef>
              <a:spcAft>
                <a:spcPts val="0"/>
              </a:spcAft>
              <a:buClr>
                <a:schemeClr val="accent1"/>
              </a:buClr>
              <a:buSzPts val="2360"/>
              <a:buFont typeface="Noto Symbol"/>
              <a:buChar char="●"/>
            </a:pPr>
            <a:r>
              <a:rPr lang="en-US" sz="2950" b="0" i="0" u="none" strike="noStrike" cap="none">
                <a:solidFill>
                  <a:schemeClr val="dk1"/>
                </a:solidFill>
                <a:latin typeface="Cabin"/>
                <a:ea typeface="Cabin"/>
                <a:cs typeface="Cabin"/>
                <a:sym typeface="Cabin"/>
              </a:rPr>
              <a:t>Southerners held a widespread belief that blacks were inferior to whites and that slavery was good for blacks. </a:t>
            </a:r>
            <a:endParaRPr/>
          </a:p>
          <a:p>
            <a:pPr marL="365760" marR="0" lvl="0" indent="-289560" algn="l" rtl="0">
              <a:lnSpc>
                <a:spcPct val="80000"/>
              </a:lnSpc>
              <a:spcBef>
                <a:spcPts val="600"/>
              </a:spcBef>
              <a:spcAft>
                <a:spcPts val="0"/>
              </a:spcAft>
              <a:buClr>
                <a:schemeClr val="accent1"/>
              </a:buClr>
              <a:buSzPts val="2360"/>
              <a:buFont typeface="Noto Symbol"/>
              <a:buChar char="●"/>
            </a:pPr>
            <a:r>
              <a:rPr lang="en-US" sz="2950" b="0" i="0" u="none" strike="noStrike" cap="none">
                <a:solidFill>
                  <a:schemeClr val="dk1"/>
                </a:solidFill>
                <a:latin typeface="Cabin"/>
                <a:ea typeface="Cabin"/>
                <a:cs typeface="Cabin"/>
                <a:sym typeface="Cabin"/>
              </a:rPr>
              <a:t>Southerners also understood that the southern cotton economy was dependent on slave labor. </a:t>
            </a:r>
            <a:endParaRPr/>
          </a:p>
          <a:p>
            <a:pPr marL="365760" marR="0" lvl="0" indent="-139191" algn="l" rtl="0">
              <a:lnSpc>
                <a:spcPct val="80000"/>
              </a:lnSpc>
              <a:spcBef>
                <a:spcPts val="600"/>
              </a:spcBef>
              <a:spcAft>
                <a:spcPts val="0"/>
              </a:spcAft>
              <a:buClr>
                <a:schemeClr val="accent1"/>
              </a:buClr>
              <a:buSzPts val="2368"/>
              <a:buFont typeface="Noto Symbol"/>
              <a:buNone/>
            </a:pPr>
            <a:endParaRPr sz="2950" b="0" i="0" u="none" strike="noStrike" cap="none">
              <a:solidFill>
                <a:schemeClr val="dk1"/>
              </a:solidFill>
              <a:latin typeface="Cabin"/>
              <a:ea typeface="Cabin"/>
              <a:cs typeface="Cabin"/>
              <a:sym typeface="Cabin"/>
            </a:endParaRPr>
          </a:p>
        </p:txBody>
      </p:sp>
      <p:pic>
        <p:nvPicPr>
          <p:cNvPr id="346" name="Google Shape;346;p48" descr="http://historyproject.ucdavis.edu/marchandslides.bak/8894.jpg"/>
          <p:cNvPicPr preferRelativeResize="0"/>
          <p:nvPr/>
        </p:nvPicPr>
        <p:blipFill rotWithShape="1">
          <a:blip r:embed="rId3">
            <a:alphaModFix/>
          </a:blip>
          <a:srcRect/>
          <a:stretch/>
        </p:blipFill>
        <p:spPr>
          <a:xfrm>
            <a:off x="5120527" y="1447800"/>
            <a:ext cx="3786532" cy="4724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9"/>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Slave codes</a:t>
            </a:r>
            <a:endParaRPr sz="4300" b="0" i="0" u="none" strike="noStrike" cap="none">
              <a:solidFill>
                <a:srgbClr val="562214"/>
              </a:solidFill>
              <a:latin typeface="Cabin"/>
              <a:ea typeface="Cabin"/>
              <a:cs typeface="Cabin"/>
              <a:sym typeface="Cabin"/>
            </a:endParaRPr>
          </a:p>
        </p:txBody>
      </p:sp>
      <p:sp>
        <p:nvSpPr>
          <p:cNvPr id="352" name="Google Shape;352;p49"/>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Laws that established the status of slaves denying them basic rights and classifying them as the property of slave owners.</a:t>
            </a:r>
            <a:endParaRPr/>
          </a:p>
          <a:p>
            <a:pPr marL="365760" marR="0" lvl="0" indent="-127000" algn="l" rtl="0">
              <a:lnSpc>
                <a:spcPct val="100000"/>
              </a:lnSpc>
              <a:spcBef>
                <a:spcPts val="600"/>
              </a:spcBef>
              <a:spcAft>
                <a:spcPts val="0"/>
              </a:spcAft>
              <a:buClr>
                <a:schemeClr val="accent1"/>
              </a:buClr>
              <a:buSzPts val="2560"/>
              <a:buFont typeface="Noto Symbol"/>
              <a:buNone/>
            </a:pPr>
            <a:endParaRPr sz="3200" b="0" i="0" u="none" strike="noStrike" cap="none">
              <a:solidFill>
                <a:schemeClr val="dk1"/>
              </a:solidFill>
              <a:latin typeface="Cabin"/>
              <a:ea typeface="Cabin"/>
              <a:cs typeface="Cabin"/>
              <a:sym typeface="Cabin"/>
            </a:endParaRPr>
          </a:p>
        </p:txBody>
      </p:sp>
      <p:pic>
        <p:nvPicPr>
          <p:cNvPr id="353" name="Google Shape;353;p49" descr="https://encrypted-tbn2.gstatic.com/images?q=tbn:ANd9GcSWFql8Q-S94E1BZmAr_2RUhSfEJPfoaq8pHp3VCCUe3Jq_k4nlJw"/>
          <p:cNvPicPr preferRelativeResize="0"/>
          <p:nvPr/>
        </p:nvPicPr>
        <p:blipFill rotWithShape="1">
          <a:blip r:embed="rId3">
            <a:alphaModFix/>
          </a:blip>
          <a:srcRect/>
          <a:stretch/>
        </p:blipFill>
        <p:spPr>
          <a:xfrm>
            <a:off x="1905000" y="3080808"/>
            <a:ext cx="2209800" cy="3529542"/>
          </a:xfrm>
          <a:prstGeom prst="rect">
            <a:avLst/>
          </a:prstGeom>
          <a:noFill/>
          <a:ln>
            <a:noFill/>
          </a:ln>
        </p:spPr>
      </p:pic>
      <p:pic>
        <p:nvPicPr>
          <p:cNvPr id="354" name="Google Shape;354;p49" descr="https://encrypted-tbn2.gstatic.com/images?q=tbn:ANd9GcR2-A2hJ6wOwi7GZZBu_JZChBaQY8dA-Bg5gJr8y1W96nvG0Epe"/>
          <p:cNvPicPr preferRelativeResize="0"/>
          <p:nvPr/>
        </p:nvPicPr>
        <p:blipFill rotWithShape="1">
          <a:blip r:embed="rId4">
            <a:alphaModFix/>
          </a:blip>
          <a:srcRect/>
          <a:stretch/>
        </p:blipFill>
        <p:spPr>
          <a:xfrm>
            <a:off x="4572000" y="3048000"/>
            <a:ext cx="2819400" cy="376220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0"/>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endParaRPr sz="4300" b="0" i="0" u="none" strike="noStrike" cap="none">
              <a:solidFill>
                <a:srgbClr val="562214"/>
              </a:solidFill>
              <a:latin typeface="Cabin"/>
              <a:ea typeface="Cabin"/>
              <a:cs typeface="Cabin"/>
              <a:sym typeface="Cabin"/>
            </a:endParaRPr>
          </a:p>
        </p:txBody>
      </p:sp>
      <p:sp>
        <p:nvSpPr>
          <p:cNvPr id="360" name="Google Shape;360;p50"/>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127000" algn="l" rtl="0">
              <a:lnSpc>
                <a:spcPct val="100000"/>
              </a:lnSpc>
              <a:spcBef>
                <a:spcPts val="0"/>
              </a:spcBef>
              <a:spcAft>
                <a:spcPts val="0"/>
              </a:spcAft>
              <a:buClr>
                <a:schemeClr val="accent1"/>
              </a:buClr>
              <a:buSzPts val="2560"/>
              <a:buFont typeface="Noto Symbol"/>
              <a:buNone/>
            </a:pPr>
            <a:endParaRPr sz="3200" b="0" i="0" u="none" strike="noStrike" cap="none">
              <a:solidFill>
                <a:schemeClr val="dk1"/>
              </a:solidFill>
              <a:latin typeface="Cabin"/>
              <a:ea typeface="Cabin"/>
              <a:cs typeface="Cabin"/>
              <a:sym typeface="Cabin"/>
            </a:endParaRPr>
          </a:p>
        </p:txBody>
      </p:sp>
      <p:pic>
        <p:nvPicPr>
          <p:cNvPr id="361" name="Google Shape;361;p50" descr="http://library.duke.edu/imgs/exhibits/johnhopefranklin/runawayslavebroadside.jpg"/>
          <p:cNvPicPr preferRelativeResize="0"/>
          <p:nvPr/>
        </p:nvPicPr>
        <p:blipFill rotWithShape="1">
          <a:blip r:embed="rId3">
            <a:alphaModFix/>
          </a:blip>
          <a:srcRect/>
          <a:stretch/>
        </p:blipFill>
        <p:spPr>
          <a:xfrm>
            <a:off x="1981200" y="-39625"/>
            <a:ext cx="5486399" cy="694715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1"/>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3850" b="0" i="0" u="none" strike="noStrike" cap="none">
                <a:solidFill>
                  <a:srgbClr val="562214"/>
                </a:solidFill>
                <a:latin typeface="Cabin"/>
                <a:ea typeface="Cabin"/>
                <a:cs typeface="Cabin"/>
                <a:sym typeface="Cabin"/>
              </a:rPr>
              <a:t>Calhoun’s Speech in the U.S. Senate, 1837</a:t>
            </a:r>
            <a:endParaRPr sz="3850" b="0" i="0" u="none" strike="noStrike" cap="none">
              <a:solidFill>
                <a:srgbClr val="562214"/>
              </a:solidFill>
              <a:latin typeface="Cabin"/>
              <a:ea typeface="Cabin"/>
              <a:cs typeface="Cabin"/>
              <a:sym typeface="Cabin"/>
            </a:endParaRPr>
          </a:p>
        </p:txBody>
      </p:sp>
      <p:sp>
        <p:nvSpPr>
          <p:cNvPr id="367" name="Google Shape;367;p51"/>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John C. Calhoun, a senator from South Carolina, outlined proslavery arguments on the floor of the U.S. Senate, arguing that the stability of societies throughout history had been based on slavery.</a:t>
            </a:r>
            <a:endParaRPr/>
          </a:p>
          <a:p>
            <a:pPr marL="365760" marR="0" lvl="0" indent="-127000" algn="l" rtl="0">
              <a:lnSpc>
                <a:spcPct val="100000"/>
              </a:lnSpc>
              <a:spcBef>
                <a:spcPts val="600"/>
              </a:spcBef>
              <a:spcAft>
                <a:spcPts val="0"/>
              </a:spcAft>
              <a:buClr>
                <a:schemeClr val="accent1"/>
              </a:buClr>
              <a:buSzPts val="2560"/>
              <a:buFont typeface="Noto Symbol"/>
              <a:buNone/>
            </a:pPr>
            <a:endParaRPr sz="3200" b="0" i="0" u="none" strike="noStrike" cap="none">
              <a:solidFill>
                <a:schemeClr val="dk1"/>
              </a:solidFill>
              <a:latin typeface="Cabin"/>
              <a:ea typeface="Cabin"/>
              <a:cs typeface="Cabin"/>
              <a:sym typeface="Cabin"/>
            </a:endParaRPr>
          </a:p>
        </p:txBody>
      </p:sp>
      <p:pic>
        <p:nvPicPr>
          <p:cNvPr id="368" name="Google Shape;368;p51" descr="http://upload.wikimedia.org/wikipedia/commons/8/83/G.P.A._Healy's_portrait_of_John_C._Calhoun,_Charleston_City_Hall_IMG_4589.JPG"/>
          <p:cNvPicPr preferRelativeResize="0"/>
          <p:nvPr/>
        </p:nvPicPr>
        <p:blipFill rotWithShape="1">
          <a:blip r:embed="rId3">
            <a:alphaModFix/>
          </a:blip>
          <a:srcRect/>
          <a:stretch/>
        </p:blipFill>
        <p:spPr>
          <a:xfrm>
            <a:off x="3352800" y="4000500"/>
            <a:ext cx="3810000" cy="2857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6"/>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Key Concepts</a:t>
            </a:r>
            <a:endParaRPr sz="4300" b="0" i="0" u="none" strike="noStrike" cap="none">
              <a:solidFill>
                <a:srgbClr val="562214"/>
              </a:solidFill>
              <a:latin typeface="Cabin"/>
              <a:ea typeface="Cabin"/>
              <a:cs typeface="Cabin"/>
              <a:sym typeface="Cabin"/>
            </a:endParaRPr>
          </a:p>
        </p:txBody>
      </p:sp>
      <p:sp>
        <p:nvSpPr>
          <p:cNvPr id="128" name="Google Shape;128;p16"/>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C. Concurrent with an increasing international exchange of goods and ideas, larger numbers of Americans began struggling with how to match democratic political ideals to political institutions and social realities.</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2"/>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3850" b="0" i="0" u="none" strike="noStrike" cap="none">
                <a:solidFill>
                  <a:srgbClr val="562214"/>
                </a:solidFill>
                <a:latin typeface="Cabin"/>
                <a:ea typeface="Cabin"/>
                <a:cs typeface="Cabin"/>
                <a:sym typeface="Cabin"/>
              </a:rPr>
              <a:t>Second Great Awakening and American Reform Movements</a:t>
            </a:r>
            <a:endParaRPr sz="3850" b="0" i="0" u="none" strike="noStrike" cap="none">
              <a:solidFill>
                <a:srgbClr val="562214"/>
              </a:solidFill>
              <a:latin typeface="Cabin"/>
              <a:ea typeface="Cabin"/>
              <a:cs typeface="Cabin"/>
              <a:sym typeface="Cabin"/>
            </a:endParaRPr>
          </a:p>
        </p:txBody>
      </p:sp>
      <p:sp>
        <p:nvSpPr>
          <p:cNvPr id="374" name="Google Shape;374;p52"/>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The Second Great Awakening, liberal social ideas from abroad, and Romantic beliefs in human perfectibility fostered the rise of voluntary organizations to promote religious and secular reforms, including abolition and women’s rights</a:t>
            </a:r>
            <a:endParaRPr sz="3200" b="0" i="0" u="none" strike="noStrike" cap="none">
              <a:solidFill>
                <a:schemeClr val="dk1"/>
              </a:solidFill>
              <a:latin typeface="Cabin"/>
              <a:ea typeface="Cabin"/>
              <a:cs typeface="Cabin"/>
              <a:sym typeface="Cabin"/>
            </a:endParaRPr>
          </a:p>
        </p:txBody>
      </p:sp>
      <p:pic>
        <p:nvPicPr>
          <p:cNvPr id="375" name="Google Shape;375;p52" descr="https://encrypted-tbn2.gstatic.com/images?q=tbn:ANd9GcRv4-1X1vSVW1Psd0rcUjRvlFxqcwbLgqHi_d6jq9i87rmjY_XACQ"/>
          <p:cNvPicPr preferRelativeResize="0"/>
          <p:nvPr/>
        </p:nvPicPr>
        <p:blipFill rotWithShape="1">
          <a:blip r:embed="rId3">
            <a:alphaModFix/>
          </a:blip>
          <a:srcRect/>
          <a:stretch/>
        </p:blipFill>
        <p:spPr>
          <a:xfrm>
            <a:off x="3200400" y="4572000"/>
            <a:ext cx="3217333" cy="2286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3"/>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Second Great Awakening</a:t>
            </a:r>
            <a:endParaRPr sz="4300" b="0" i="0" u="none" strike="noStrike" cap="none">
              <a:solidFill>
                <a:srgbClr val="562214"/>
              </a:solidFill>
              <a:latin typeface="Cabin"/>
              <a:ea typeface="Cabin"/>
              <a:cs typeface="Cabin"/>
              <a:sym typeface="Cabin"/>
            </a:endParaRPr>
          </a:p>
        </p:txBody>
      </p:sp>
      <p:sp>
        <p:nvSpPr>
          <p:cNvPr id="381" name="Google Shape;381;p53"/>
          <p:cNvSpPr txBox="1">
            <a:spLocks noGrp="1"/>
          </p:cNvSpPr>
          <p:nvPr>
            <p:ph type="body" idx="1"/>
          </p:nvPr>
        </p:nvSpPr>
        <p:spPr>
          <a:xfrm>
            <a:off x="990600" y="1447800"/>
            <a:ext cx="8382000" cy="19050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90000"/>
              </a:lnSpc>
              <a:spcBef>
                <a:spcPts val="0"/>
              </a:spcBef>
              <a:spcAft>
                <a:spcPts val="0"/>
              </a:spcAft>
              <a:buClr>
                <a:schemeClr val="accent1"/>
              </a:buClr>
              <a:buSzPts val="2160"/>
              <a:buFont typeface="Noto Symbol"/>
              <a:buChar char="●"/>
            </a:pPr>
            <a:r>
              <a:rPr lang="en-US" sz="2700" b="0" i="0" u="none" strike="noStrike" cap="none">
                <a:solidFill>
                  <a:schemeClr val="dk1"/>
                </a:solidFill>
                <a:latin typeface="Cabin"/>
                <a:ea typeface="Cabin"/>
                <a:cs typeface="Cabin"/>
                <a:sym typeface="Cabin"/>
              </a:rPr>
              <a:t>An increase in religious activity that began around 1800 and was characterized by emotional revival meetings. </a:t>
            </a:r>
            <a:endParaRPr/>
          </a:p>
          <a:p>
            <a:pPr marL="365760" marR="0" lvl="0" indent="-289560" algn="l" rtl="0">
              <a:lnSpc>
                <a:spcPct val="90000"/>
              </a:lnSpc>
              <a:spcBef>
                <a:spcPts val="600"/>
              </a:spcBef>
              <a:spcAft>
                <a:spcPts val="0"/>
              </a:spcAft>
              <a:buClr>
                <a:schemeClr val="accent1"/>
              </a:buClr>
              <a:buSzPts val="2160"/>
              <a:buFont typeface="Noto Symbol"/>
              <a:buChar char="●"/>
            </a:pPr>
            <a:r>
              <a:rPr lang="en-US" sz="2700" b="0" i="0" u="none" strike="noStrike" cap="none">
                <a:solidFill>
                  <a:schemeClr val="dk1"/>
                </a:solidFill>
                <a:latin typeface="Cabin"/>
                <a:ea typeface="Cabin"/>
                <a:cs typeface="Cabin"/>
                <a:sym typeface="Cabin"/>
              </a:rPr>
              <a:t>The Second Great Awakening led to several reform movements designed to make life better in this world.</a:t>
            </a:r>
            <a:endParaRPr/>
          </a:p>
          <a:p>
            <a:pPr marL="365760" marR="0" lvl="0" indent="-151383" algn="l" rtl="0">
              <a:lnSpc>
                <a:spcPct val="90000"/>
              </a:lnSpc>
              <a:spcBef>
                <a:spcPts val="600"/>
              </a:spcBef>
              <a:spcAft>
                <a:spcPts val="0"/>
              </a:spcAft>
              <a:buClr>
                <a:schemeClr val="accent1"/>
              </a:buClr>
              <a:buSzPts val="2176"/>
              <a:buFont typeface="Noto Symbol"/>
              <a:buNone/>
            </a:pPr>
            <a:endParaRPr sz="2700" b="0" i="0" u="none" strike="noStrike" cap="none">
              <a:solidFill>
                <a:schemeClr val="dk1"/>
              </a:solidFill>
              <a:latin typeface="Cabin"/>
              <a:ea typeface="Cabin"/>
              <a:cs typeface="Cabin"/>
              <a:sym typeface="Cabin"/>
            </a:endParaRPr>
          </a:p>
        </p:txBody>
      </p:sp>
      <p:pic>
        <p:nvPicPr>
          <p:cNvPr id="382" name="Google Shape;382;p53" descr="http://upload.wikimedia.org/wikipedia/commons/0/0f/1839-meth.jpg"/>
          <p:cNvPicPr preferRelativeResize="0"/>
          <p:nvPr/>
        </p:nvPicPr>
        <p:blipFill rotWithShape="1">
          <a:blip r:embed="rId3">
            <a:alphaModFix/>
          </a:blip>
          <a:srcRect/>
          <a:stretch/>
        </p:blipFill>
        <p:spPr>
          <a:xfrm>
            <a:off x="2438400" y="3276600"/>
            <a:ext cx="4648200" cy="337437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54"/>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Charles Finney</a:t>
            </a:r>
            <a:endParaRPr sz="4300" b="0" i="0" u="none" strike="noStrike" cap="none">
              <a:solidFill>
                <a:srgbClr val="562214"/>
              </a:solidFill>
              <a:latin typeface="Cabin"/>
              <a:ea typeface="Cabin"/>
              <a:cs typeface="Cabin"/>
              <a:sym typeface="Cabin"/>
            </a:endParaRPr>
          </a:p>
        </p:txBody>
      </p:sp>
      <p:sp>
        <p:nvSpPr>
          <p:cNvPr id="388" name="Google Shape;388;p54"/>
          <p:cNvSpPr txBox="1">
            <a:spLocks noGrp="1"/>
          </p:cNvSpPr>
          <p:nvPr>
            <p:ph type="body" idx="1"/>
          </p:nvPr>
        </p:nvSpPr>
        <p:spPr>
          <a:xfrm>
            <a:off x="1435608" y="1447800"/>
            <a:ext cx="4888992"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360"/>
              <a:buFont typeface="Noto Symbol"/>
              <a:buChar char="●"/>
            </a:pPr>
            <a:r>
              <a:rPr lang="en-US" sz="2950" b="0" i="0" u="none" strike="noStrike" cap="none">
                <a:solidFill>
                  <a:schemeClr val="dk1"/>
                </a:solidFill>
                <a:latin typeface="Cabin"/>
                <a:ea typeface="Cabin"/>
                <a:cs typeface="Cabin"/>
                <a:sym typeface="Cabin"/>
              </a:rPr>
              <a:t>Presbyterian minister who is credited with starting the Second Great Awakening and is known as the “Father of Modern Revivalism.” </a:t>
            </a:r>
            <a:endParaRPr/>
          </a:p>
          <a:p>
            <a:pPr marL="365760" marR="0" lvl="0" indent="-289560" algn="l" rtl="0">
              <a:lnSpc>
                <a:spcPct val="100000"/>
              </a:lnSpc>
              <a:spcBef>
                <a:spcPts val="600"/>
              </a:spcBef>
              <a:spcAft>
                <a:spcPts val="0"/>
              </a:spcAft>
              <a:buClr>
                <a:schemeClr val="accent1"/>
              </a:buClr>
              <a:buSzPts val="2360"/>
              <a:buFont typeface="Noto Symbol"/>
              <a:buChar char="●"/>
            </a:pPr>
            <a:r>
              <a:rPr lang="en-US" sz="2950" b="0" i="0" u="none" strike="noStrike" cap="none">
                <a:solidFill>
                  <a:schemeClr val="dk1"/>
                </a:solidFill>
                <a:latin typeface="Cabin"/>
                <a:ea typeface="Cabin"/>
                <a:cs typeface="Cabin"/>
                <a:sym typeface="Cabin"/>
              </a:rPr>
              <a:t>Finney advocated the abolition of slavery and equal education for women and African Americans.</a:t>
            </a:r>
            <a:endParaRPr sz="2950" b="0" i="0" u="none" strike="noStrike" cap="none">
              <a:solidFill>
                <a:schemeClr val="dk1"/>
              </a:solidFill>
              <a:latin typeface="Cabin"/>
              <a:ea typeface="Cabin"/>
              <a:cs typeface="Cabin"/>
              <a:sym typeface="Cabin"/>
            </a:endParaRPr>
          </a:p>
        </p:txBody>
      </p:sp>
      <p:pic>
        <p:nvPicPr>
          <p:cNvPr id="389" name="Google Shape;389;p54" descr="http://4loveofthetruth.files.wordpress.com/2011/06/finney3.gif"/>
          <p:cNvPicPr preferRelativeResize="0"/>
          <p:nvPr/>
        </p:nvPicPr>
        <p:blipFill rotWithShape="1">
          <a:blip r:embed="rId3">
            <a:alphaModFix/>
          </a:blip>
          <a:srcRect/>
          <a:stretch/>
        </p:blipFill>
        <p:spPr>
          <a:xfrm>
            <a:off x="6183528" y="1600200"/>
            <a:ext cx="2960472" cy="35052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5"/>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Seneca Falls Convention, 1848</a:t>
            </a:r>
            <a:endParaRPr sz="4300" b="0" i="0" u="none" strike="noStrike" cap="none">
              <a:solidFill>
                <a:srgbClr val="562214"/>
              </a:solidFill>
              <a:latin typeface="Cabin"/>
              <a:ea typeface="Cabin"/>
              <a:cs typeface="Cabin"/>
              <a:sym typeface="Cabin"/>
            </a:endParaRPr>
          </a:p>
        </p:txBody>
      </p:sp>
      <p:sp>
        <p:nvSpPr>
          <p:cNvPr id="395" name="Google Shape;395;p55"/>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The first convention in America for women’s rights. </a:t>
            </a:r>
            <a:endParaRPr/>
          </a:p>
          <a:p>
            <a:pPr marL="365760" marR="0" lvl="0" indent="-289560" algn="l" rtl="0">
              <a:lnSpc>
                <a:spcPct val="100000"/>
              </a:lnSpc>
              <a:spcBef>
                <a:spcPts val="60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Held in Seneca Falls, NY</a:t>
            </a:r>
            <a:endParaRPr/>
          </a:p>
          <a:p>
            <a:pPr marL="365760" marR="0" lvl="0" indent="-289560" algn="l" rtl="0">
              <a:lnSpc>
                <a:spcPct val="100000"/>
              </a:lnSpc>
              <a:spcBef>
                <a:spcPts val="60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Declaration of Sentiments</a:t>
            </a:r>
            <a:endParaRPr sz="3200" b="0" i="0" u="none" strike="noStrike" cap="none">
              <a:solidFill>
                <a:schemeClr val="dk1"/>
              </a:solidFill>
              <a:latin typeface="Cabin"/>
              <a:ea typeface="Cabin"/>
              <a:cs typeface="Cabin"/>
              <a:sym typeface="Cabin"/>
            </a:endParaRPr>
          </a:p>
        </p:txBody>
      </p:sp>
      <p:pic>
        <p:nvPicPr>
          <p:cNvPr id="396" name="Google Shape;396;p55" descr="http://historymartinez.files.wordpress.com/2011/03/seneca.jpg"/>
          <p:cNvPicPr preferRelativeResize="0"/>
          <p:nvPr/>
        </p:nvPicPr>
        <p:blipFill rotWithShape="1">
          <a:blip r:embed="rId3">
            <a:alphaModFix/>
          </a:blip>
          <a:srcRect/>
          <a:stretch/>
        </p:blipFill>
        <p:spPr>
          <a:xfrm>
            <a:off x="5715000" y="3657600"/>
            <a:ext cx="3048000" cy="3048001"/>
          </a:xfrm>
          <a:prstGeom prst="rect">
            <a:avLst/>
          </a:prstGeom>
          <a:noFill/>
          <a:ln>
            <a:noFill/>
          </a:ln>
        </p:spPr>
      </p:pic>
      <p:pic>
        <p:nvPicPr>
          <p:cNvPr id="397" name="Google Shape;397;p55" descr="http://senecafalls1848.weebly.com/uploads/4/3/9/0/4390349/8634241.jpg"/>
          <p:cNvPicPr preferRelativeResize="0"/>
          <p:nvPr/>
        </p:nvPicPr>
        <p:blipFill rotWithShape="1">
          <a:blip r:embed="rId4">
            <a:alphaModFix/>
          </a:blip>
          <a:srcRect/>
          <a:stretch/>
        </p:blipFill>
        <p:spPr>
          <a:xfrm>
            <a:off x="1600200" y="3837939"/>
            <a:ext cx="2209800" cy="3020061"/>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6"/>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Elizabeth Cady Stanton</a:t>
            </a:r>
            <a:endParaRPr sz="4300" b="0" i="0" u="none" strike="noStrike" cap="none">
              <a:solidFill>
                <a:srgbClr val="562214"/>
              </a:solidFill>
              <a:latin typeface="Cabin"/>
              <a:ea typeface="Cabin"/>
              <a:cs typeface="Cabin"/>
              <a:sym typeface="Cabin"/>
            </a:endParaRPr>
          </a:p>
        </p:txBody>
      </p:sp>
      <p:sp>
        <p:nvSpPr>
          <p:cNvPr id="403" name="Google Shape;403;p56"/>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Advocate of women’s rights, including the right to vote, who organized (with Lucretia Mott) the first women’s rights convention at Seneca Falls, NY</a:t>
            </a:r>
            <a:endParaRPr sz="3200" b="0" i="0" u="none" strike="noStrike" cap="none">
              <a:solidFill>
                <a:schemeClr val="dk1"/>
              </a:solidFill>
              <a:latin typeface="Cabin"/>
              <a:ea typeface="Cabin"/>
              <a:cs typeface="Cabin"/>
              <a:sym typeface="Cabin"/>
            </a:endParaRPr>
          </a:p>
        </p:txBody>
      </p:sp>
      <p:pic>
        <p:nvPicPr>
          <p:cNvPr id="404" name="Google Shape;404;p56" descr="Elizabeth Stanton.jpg"/>
          <p:cNvPicPr preferRelativeResize="0"/>
          <p:nvPr/>
        </p:nvPicPr>
        <p:blipFill rotWithShape="1">
          <a:blip r:embed="rId3">
            <a:alphaModFix/>
          </a:blip>
          <a:srcRect/>
          <a:stretch/>
        </p:blipFill>
        <p:spPr>
          <a:xfrm>
            <a:off x="6705600" y="3581400"/>
            <a:ext cx="2057400" cy="3003805"/>
          </a:xfrm>
          <a:prstGeom prst="rect">
            <a:avLst/>
          </a:prstGeom>
          <a:noFill/>
          <a:ln>
            <a:noFill/>
          </a:ln>
        </p:spPr>
      </p:pic>
      <p:pic>
        <p:nvPicPr>
          <p:cNvPr id="405" name="Google Shape;405;p56" descr="http://upload.wikimedia.org/wikipedia/en/9/92/ElizabethCadyStanton-1848-Daniel-Henry.jpg"/>
          <p:cNvPicPr preferRelativeResize="0"/>
          <p:nvPr/>
        </p:nvPicPr>
        <p:blipFill rotWithShape="1">
          <a:blip r:embed="rId4">
            <a:alphaModFix/>
          </a:blip>
          <a:srcRect/>
          <a:stretch/>
        </p:blipFill>
        <p:spPr>
          <a:xfrm>
            <a:off x="1447800" y="3487411"/>
            <a:ext cx="2895600" cy="3370589"/>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7"/>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Frances (Fanny) Wright</a:t>
            </a:r>
            <a:endParaRPr sz="4300" b="0" i="0" u="none" strike="noStrike" cap="none">
              <a:solidFill>
                <a:srgbClr val="562214"/>
              </a:solidFill>
              <a:latin typeface="Cabin"/>
              <a:ea typeface="Cabin"/>
              <a:cs typeface="Cabin"/>
              <a:sym typeface="Cabin"/>
            </a:endParaRPr>
          </a:p>
        </p:txBody>
      </p:sp>
      <p:sp>
        <p:nvSpPr>
          <p:cNvPr id="411" name="Google Shape;411;p57"/>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Scottish-born woman who became a vocal advocate as a U.S. citizen for racial equality, equality for women, birth control, and open sexuality.</a:t>
            </a:r>
            <a:endParaRPr sz="3200" b="0" i="0" u="none" strike="noStrike" cap="none">
              <a:solidFill>
                <a:schemeClr val="dk1"/>
              </a:solidFill>
              <a:latin typeface="Cabin"/>
              <a:ea typeface="Cabin"/>
              <a:cs typeface="Cabin"/>
              <a:sym typeface="Cabin"/>
            </a:endParaRPr>
          </a:p>
        </p:txBody>
      </p:sp>
      <p:pic>
        <p:nvPicPr>
          <p:cNvPr id="412" name="Google Shape;412;p57" descr="Frances Wright.jpg"/>
          <p:cNvPicPr preferRelativeResize="0"/>
          <p:nvPr/>
        </p:nvPicPr>
        <p:blipFill rotWithShape="1">
          <a:blip r:embed="rId3">
            <a:alphaModFix/>
          </a:blip>
          <a:srcRect/>
          <a:stretch/>
        </p:blipFill>
        <p:spPr>
          <a:xfrm>
            <a:off x="1524000" y="3733800"/>
            <a:ext cx="2095500" cy="2705100"/>
          </a:xfrm>
          <a:prstGeom prst="rect">
            <a:avLst/>
          </a:prstGeom>
          <a:noFill/>
          <a:ln>
            <a:noFill/>
          </a:ln>
        </p:spPr>
      </p:pic>
      <p:pic>
        <p:nvPicPr>
          <p:cNvPr id="413" name="Google Shape;413;p57" descr="http://upload.wikimedia.org/wikipedia/commons/thumb/a/ac/Franceswright.jpg/250px-Franceswright.jpg"/>
          <p:cNvPicPr preferRelativeResize="0"/>
          <p:nvPr/>
        </p:nvPicPr>
        <p:blipFill rotWithShape="1">
          <a:blip r:embed="rId4">
            <a:alphaModFix/>
          </a:blip>
          <a:srcRect/>
          <a:stretch/>
        </p:blipFill>
        <p:spPr>
          <a:xfrm>
            <a:off x="5334000" y="2885845"/>
            <a:ext cx="3448050" cy="397215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8"/>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endParaRPr sz="4300" b="0" i="0" u="none" strike="noStrike" cap="none">
              <a:solidFill>
                <a:srgbClr val="562214"/>
              </a:solidFill>
              <a:latin typeface="Cabin"/>
              <a:ea typeface="Cabin"/>
              <a:cs typeface="Cabin"/>
              <a:sym typeface="Cabin"/>
            </a:endParaRPr>
          </a:p>
        </p:txBody>
      </p:sp>
      <p:sp>
        <p:nvSpPr>
          <p:cNvPr id="419" name="Google Shape;419;p58"/>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127000" algn="l" rtl="0">
              <a:lnSpc>
                <a:spcPct val="100000"/>
              </a:lnSpc>
              <a:spcBef>
                <a:spcPts val="0"/>
              </a:spcBef>
              <a:spcAft>
                <a:spcPts val="0"/>
              </a:spcAft>
              <a:buClr>
                <a:schemeClr val="accent1"/>
              </a:buClr>
              <a:buSzPts val="2560"/>
              <a:buFont typeface="Noto Symbol"/>
              <a:buNone/>
            </a:pPr>
            <a:endParaRPr sz="3200" b="0" i="0" u="none" strike="noStrike" cap="none">
              <a:solidFill>
                <a:schemeClr val="dk1"/>
              </a:solidFill>
              <a:latin typeface="Cabin"/>
              <a:ea typeface="Cabin"/>
              <a:cs typeface="Cabin"/>
              <a:sym typeface="Cabin"/>
            </a:endParaRPr>
          </a:p>
        </p:txBody>
      </p:sp>
      <p:pic>
        <p:nvPicPr>
          <p:cNvPr id="420" name="Google Shape;420;p58" descr="http://upload.wikimedia.org/wikipedia/commons/thumb/8/83/1829-Frances-Wright-goose-caricature.jpg/640px-1829-Frances-Wright-goose-caricature.jpg"/>
          <p:cNvPicPr preferRelativeResize="0"/>
          <p:nvPr/>
        </p:nvPicPr>
        <p:blipFill rotWithShape="1">
          <a:blip r:embed="rId3">
            <a:alphaModFix/>
          </a:blip>
          <a:srcRect/>
          <a:stretch/>
        </p:blipFill>
        <p:spPr>
          <a:xfrm>
            <a:off x="990600" y="0"/>
            <a:ext cx="7010400" cy="6868002"/>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9"/>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Dorthea Dix</a:t>
            </a:r>
            <a:endParaRPr sz="4300" b="0" i="0" u="none" strike="noStrike" cap="none">
              <a:solidFill>
                <a:srgbClr val="562214"/>
              </a:solidFill>
              <a:latin typeface="Cabin"/>
              <a:ea typeface="Cabin"/>
              <a:cs typeface="Cabin"/>
              <a:sym typeface="Cabin"/>
            </a:endParaRPr>
          </a:p>
        </p:txBody>
      </p:sp>
      <p:sp>
        <p:nvSpPr>
          <p:cNvPr id="426" name="Google Shape;426;p59"/>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Pioneer in the movement for special treatment for the mentally ill.</a:t>
            </a:r>
            <a:endParaRPr/>
          </a:p>
        </p:txBody>
      </p:sp>
      <p:pic>
        <p:nvPicPr>
          <p:cNvPr id="427" name="Google Shape;427;p59" descr="http://cdn.history.com/sites/2/2013/11/Dorothea-Dix-Hero-AB.jpeg"/>
          <p:cNvPicPr preferRelativeResize="0"/>
          <p:nvPr/>
        </p:nvPicPr>
        <p:blipFill rotWithShape="1">
          <a:blip r:embed="rId3">
            <a:alphaModFix/>
          </a:blip>
          <a:srcRect/>
          <a:stretch/>
        </p:blipFill>
        <p:spPr>
          <a:xfrm>
            <a:off x="2667000" y="2819400"/>
            <a:ext cx="4800600" cy="359326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60"/>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Harace Mann</a:t>
            </a:r>
            <a:endParaRPr sz="4300" b="0" i="0" u="none" strike="noStrike" cap="none">
              <a:solidFill>
                <a:srgbClr val="562214"/>
              </a:solidFill>
              <a:latin typeface="Cabin"/>
              <a:ea typeface="Cabin"/>
              <a:cs typeface="Cabin"/>
              <a:sym typeface="Cabin"/>
            </a:endParaRPr>
          </a:p>
        </p:txBody>
      </p:sp>
      <p:sp>
        <p:nvSpPr>
          <p:cNvPr id="433" name="Google Shape;433;p60"/>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Massachusetts educator who called for publicly funded education for all children.</a:t>
            </a:r>
            <a:endParaRPr/>
          </a:p>
        </p:txBody>
      </p:sp>
      <p:pic>
        <p:nvPicPr>
          <p:cNvPr id="434" name="Google Shape;434;p60" descr="http://a1.files.biography.com/image/upload/c_fill,dpr_1.0,g_face,h_300,q_80,w_300/MTE5NTU2MzE2MzA3Njg2OTIz.jpg"/>
          <p:cNvPicPr preferRelativeResize="0"/>
          <p:nvPr/>
        </p:nvPicPr>
        <p:blipFill rotWithShape="1">
          <a:blip r:embed="rId3">
            <a:alphaModFix/>
          </a:blip>
          <a:srcRect/>
          <a:stretch/>
        </p:blipFill>
        <p:spPr>
          <a:xfrm>
            <a:off x="3200400" y="3505200"/>
            <a:ext cx="2857500" cy="28575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61"/>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Utopian Communities</a:t>
            </a:r>
            <a:endParaRPr sz="4300" b="0" i="0" u="none" strike="noStrike" cap="none">
              <a:solidFill>
                <a:srgbClr val="562214"/>
              </a:solidFill>
              <a:latin typeface="Cabin"/>
              <a:ea typeface="Cabin"/>
              <a:cs typeface="Cabin"/>
              <a:sym typeface="Cabin"/>
            </a:endParaRPr>
          </a:p>
        </p:txBody>
      </p:sp>
      <p:sp>
        <p:nvSpPr>
          <p:cNvPr id="440" name="Google Shape;440;p61"/>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Idealistic reform movement based on the belief that a perfect society could be created on Earth. </a:t>
            </a:r>
            <a:endParaRPr/>
          </a:p>
          <a:p>
            <a:pPr marL="365760" marR="0" lvl="0" indent="-289560" algn="l" rtl="0">
              <a:lnSpc>
                <a:spcPct val="100000"/>
              </a:lnSpc>
              <a:spcBef>
                <a:spcPts val="60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Significant Utopian experiments were established at New Harmony, Indiana, Brook Farm, Massachusetts, and Oneida Community in New York.</a:t>
            </a:r>
            <a:endParaRPr/>
          </a:p>
          <a:p>
            <a:pPr marL="365760" marR="0" lvl="0" indent="-127000" algn="l" rtl="0">
              <a:lnSpc>
                <a:spcPct val="100000"/>
              </a:lnSpc>
              <a:spcBef>
                <a:spcPts val="600"/>
              </a:spcBef>
              <a:spcAft>
                <a:spcPts val="0"/>
              </a:spcAft>
              <a:buClr>
                <a:schemeClr val="accent1"/>
              </a:buClr>
              <a:buSzPts val="2560"/>
              <a:buFont typeface="Noto Symbol"/>
              <a:buNone/>
            </a:pP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7"/>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Key Concepts</a:t>
            </a:r>
            <a:endParaRPr sz="4300" b="0" i="0" u="none" strike="noStrike" cap="none">
              <a:solidFill>
                <a:srgbClr val="562214"/>
              </a:solidFill>
              <a:latin typeface="Cabin"/>
              <a:ea typeface="Cabin"/>
              <a:cs typeface="Cabin"/>
              <a:sym typeface="Cabin"/>
            </a:endParaRPr>
          </a:p>
        </p:txBody>
      </p:sp>
      <p:sp>
        <p:nvSpPr>
          <p:cNvPr id="134" name="Google Shape;134;p17"/>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D.  While Americans celebrated their nation’s progress toward a unified new national culture that blended Old World forms with New World ideas, various groups of the nation’s inhabitants developed distinctive cultures of their own.</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62"/>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3850" b="0" i="0" u="none" strike="noStrike" cap="none">
                <a:solidFill>
                  <a:srgbClr val="562214"/>
                </a:solidFill>
                <a:latin typeface="Cabin"/>
                <a:ea typeface="Cabin"/>
                <a:cs typeface="Cabin"/>
                <a:sym typeface="Cabin"/>
              </a:rPr>
              <a:t>Abolition </a:t>
            </a:r>
            <a:br>
              <a:rPr lang="en-US" sz="3850" b="0" i="0" u="none" strike="noStrike" cap="none">
                <a:solidFill>
                  <a:srgbClr val="562214"/>
                </a:solidFill>
                <a:latin typeface="Cabin"/>
                <a:ea typeface="Cabin"/>
                <a:cs typeface="Cabin"/>
                <a:sym typeface="Cabin"/>
              </a:rPr>
            </a:br>
            <a:r>
              <a:rPr lang="en-US" sz="3850" b="0" i="0" u="none" strike="noStrike" cap="none">
                <a:solidFill>
                  <a:srgbClr val="562214"/>
                </a:solidFill>
                <a:latin typeface="Cabin"/>
                <a:ea typeface="Cabin"/>
                <a:cs typeface="Cabin"/>
                <a:sym typeface="Cabin"/>
              </a:rPr>
              <a:t>and the Rights of African Americans</a:t>
            </a:r>
            <a:endParaRPr sz="3850" b="0" i="0" u="none" strike="noStrike" cap="none">
              <a:solidFill>
                <a:srgbClr val="562214"/>
              </a:solidFill>
              <a:latin typeface="Cabin"/>
              <a:ea typeface="Cabin"/>
              <a:cs typeface="Cabin"/>
              <a:sym typeface="Cabin"/>
            </a:endParaRPr>
          </a:p>
        </p:txBody>
      </p:sp>
      <p:sp>
        <p:nvSpPr>
          <p:cNvPr id="446" name="Google Shape;446;p62"/>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Despite the outlawing of the international slave trade, the rise in the number of free African Americans in both the North and the South, and widespread discussion of various emancipation plans, the U.S. and many state governments continued to restrict African Americans’ citizenship possibilities.</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63"/>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James Forten</a:t>
            </a:r>
            <a:endParaRPr sz="4300" b="0" i="0" u="none" strike="noStrike" cap="none">
              <a:solidFill>
                <a:srgbClr val="562214"/>
              </a:solidFill>
              <a:latin typeface="Cabin"/>
              <a:ea typeface="Cabin"/>
              <a:cs typeface="Cabin"/>
              <a:sym typeface="Cabin"/>
            </a:endParaRPr>
          </a:p>
        </p:txBody>
      </p:sp>
      <p:sp>
        <p:nvSpPr>
          <p:cNvPr id="452" name="Google Shape;452;p63"/>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African American businessman from Philadelphia who advocated racial integration and equal rights during the Jeffersonian era.</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64"/>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3850" b="0" i="0" u="none" strike="noStrike" cap="none">
                <a:solidFill>
                  <a:srgbClr val="562214"/>
                </a:solidFill>
                <a:latin typeface="Cabin"/>
                <a:ea typeface="Cabin"/>
                <a:cs typeface="Cabin"/>
                <a:sym typeface="Cabin"/>
              </a:rPr>
              <a:t>American Colonization Society, 1817</a:t>
            </a:r>
            <a:endParaRPr sz="3850" b="0" i="0" u="none" strike="noStrike" cap="none">
              <a:solidFill>
                <a:srgbClr val="562214"/>
              </a:solidFill>
              <a:latin typeface="Cabin"/>
              <a:ea typeface="Cabin"/>
              <a:cs typeface="Cabin"/>
              <a:sym typeface="Cabin"/>
            </a:endParaRPr>
          </a:p>
        </p:txBody>
      </p:sp>
      <p:sp>
        <p:nvSpPr>
          <p:cNvPr id="458" name="Google Shape;458;p64"/>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Organization established to end slavery gradually by helping individual slave owners liberate their slaves and then transport the freed slaves to Africa.</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65"/>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William Lloyd Garrison</a:t>
            </a:r>
            <a:endParaRPr sz="4300" b="0" i="0" u="none" strike="noStrike" cap="none">
              <a:solidFill>
                <a:srgbClr val="562214"/>
              </a:solidFill>
              <a:latin typeface="Cabin"/>
              <a:ea typeface="Cabin"/>
              <a:cs typeface="Cabin"/>
              <a:sym typeface="Cabin"/>
            </a:endParaRPr>
          </a:p>
        </p:txBody>
      </p:sp>
      <p:sp>
        <p:nvSpPr>
          <p:cNvPr id="464" name="Google Shape;464;p65"/>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Radical abolitionist in Massachusetts who published </a:t>
            </a:r>
            <a:r>
              <a:rPr lang="en-US" sz="3200" b="0" i="1" u="none" strike="noStrike" cap="none">
                <a:solidFill>
                  <a:schemeClr val="dk1"/>
                </a:solidFill>
                <a:latin typeface="Cabin"/>
                <a:ea typeface="Cabin"/>
                <a:cs typeface="Cabin"/>
                <a:sym typeface="Cabin"/>
              </a:rPr>
              <a:t>The Liberator, an antislavery newspaper.</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66"/>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Sojourner Truth</a:t>
            </a:r>
            <a:endParaRPr sz="4300" b="0" i="0" u="none" strike="noStrike" cap="none">
              <a:solidFill>
                <a:srgbClr val="562214"/>
              </a:solidFill>
              <a:latin typeface="Cabin"/>
              <a:ea typeface="Cabin"/>
              <a:cs typeface="Cabin"/>
              <a:sym typeface="Cabin"/>
            </a:endParaRPr>
          </a:p>
        </p:txBody>
      </p:sp>
      <p:sp>
        <p:nvSpPr>
          <p:cNvPr id="470" name="Google Shape;470;p66"/>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Former slave (freed in 1827) who became a leading abolitionist and feminist.</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67"/>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Liberty Party, 1840</a:t>
            </a:r>
            <a:endParaRPr sz="4300" b="0" i="0" u="none" strike="noStrike" cap="none">
              <a:solidFill>
                <a:srgbClr val="562214"/>
              </a:solidFill>
              <a:latin typeface="Cabin"/>
              <a:ea typeface="Cabin"/>
              <a:cs typeface="Cabin"/>
              <a:sym typeface="Cabin"/>
            </a:endParaRPr>
          </a:p>
        </p:txBody>
      </p:sp>
      <p:sp>
        <p:nvSpPr>
          <p:cNvPr id="476" name="Google Shape;476;p67"/>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First antislavery political party in the United States.</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68"/>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Elijah Lovejoy</a:t>
            </a:r>
            <a:endParaRPr sz="4300" b="0" i="0" u="none" strike="noStrike" cap="none">
              <a:solidFill>
                <a:srgbClr val="562214"/>
              </a:solidFill>
              <a:latin typeface="Cabin"/>
              <a:ea typeface="Cabin"/>
              <a:cs typeface="Cabin"/>
              <a:sym typeface="Cabin"/>
            </a:endParaRPr>
          </a:p>
        </p:txBody>
      </p:sp>
      <p:sp>
        <p:nvSpPr>
          <p:cNvPr id="482" name="Google Shape;482;p68"/>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Abolitionist leader who was killed in Alton, Illinois, by a proslavery mob attacking his newspaper press to keep him from publishing. </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69"/>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Frederick Douglass</a:t>
            </a:r>
            <a:endParaRPr sz="4300" b="0" i="0" u="none" strike="noStrike" cap="none">
              <a:solidFill>
                <a:srgbClr val="562214"/>
              </a:solidFill>
              <a:latin typeface="Cabin"/>
              <a:ea typeface="Cabin"/>
              <a:cs typeface="Cabin"/>
              <a:sym typeface="Cabin"/>
            </a:endParaRPr>
          </a:p>
        </p:txBody>
      </p:sp>
      <p:sp>
        <p:nvSpPr>
          <p:cNvPr id="488" name="Google Shape;488;p69"/>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Former slave who became a significant leader in the abolitionist movement. Known for his great oratorical skills.</a:t>
            </a:r>
            <a:endParaRPr sz="3200" b="0" i="0" u="none" strike="noStrike" cap="none">
              <a:solidFill>
                <a:schemeClr val="dk1"/>
              </a:solidFill>
              <a:latin typeface="Cabin"/>
              <a:ea typeface="Cabin"/>
              <a:cs typeface="Cabin"/>
              <a:sym typeface="Cabin"/>
            </a:endParaRPr>
          </a:p>
        </p:txBody>
      </p:sp>
      <p:pic>
        <p:nvPicPr>
          <p:cNvPr id="489" name="Google Shape;489;p69" descr="http://upload.wikimedia.org/wikipedia/commons/8/85/Frederick_Douglass_c1860s.jpg"/>
          <p:cNvPicPr preferRelativeResize="0"/>
          <p:nvPr/>
        </p:nvPicPr>
        <p:blipFill rotWithShape="1">
          <a:blip r:embed="rId3">
            <a:alphaModFix/>
          </a:blip>
          <a:srcRect/>
          <a:stretch/>
        </p:blipFill>
        <p:spPr>
          <a:xfrm>
            <a:off x="2895600" y="3124200"/>
            <a:ext cx="3148651" cy="37338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70"/>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Resistance to Reform</a:t>
            </a:r>
            <a:endParaRPr sz="4300" b="0" i="0" u="none" strike="noStrike" cap="none">
              <a:solidFill>
                <a:srgbClr val="562214"/>
              </a:solidFill>
              <a:latin typeface="Cabin"/>
              <a:ea typeface="Cabin"/>
              <a:cs typeface="Cabin"/>
              <a:sym typeface="Cabin"/>
            </a:endParaRPr>
          </a:p>
        </p:txBody>
      </p:sp>
      <p:sp>
        <p:nvSpPr>
          <p:cNvPr id="495" name="Google Shape;495;p70"/>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Resistance to initiatives for democracy and inclusion included proslavery arguments, rising xenophobia, anti-black sentiments in political and popular culture, and restrictive anti-Indian policies.</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71"/>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American Culture</a:t>
            </a:r>
            <a:endParaRPr sz="4300" b="0" i="0" u="none" strike="noStrike" cap="none">
              <a:solidFill>
                <a:srgbClr val="562214"/>
              </a:solidFill>
              <a:latin typeface="Cabin"/>
              <a:ea typeface="Cabin"/>
              <a:cs typeface="Cabin"/>
              <a:sym typeface="Cabin"/>
            </a:endParaRPr>
          </a:p>
        </p:txBody>
      </p:sp>
      <p:sp>
        <p:nvSpPr>
          <p:cNvPr id="501" name="Google Shape;501;p71"/>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360"/>
              <a:buFont typeface="Noto Symbol"/>
              <a:buChar char="●"/>
            </a:pPr>
            <a:r>
              <a:rPr lang="en-US" sz="2950" b="0" i="0" u="none" strike="noStrike" cap="none">
                <a:solidFill>
                  <a:schemeClr val="dk1"/>
                </a:solidFill>
                <a:latin typeface="Cabin"/>
                <a:ea typeface="Cabin"/>
                <a:cs typeface="Cabin"/>
                <a:sym typeface="Cabin"/>
              </a:rPr>
              <a:t>A new national culture emerged, with various Americans creating art, architecture, and literature that combined European forms with local and regional cultural sensibilities. </a:t>
            </a:r>
            <a:endParaRPr/>
          </a:p>
          <a:p>
            <a:pPr marL="365760" marR="0" lvl="0" indent="-289560" algn="l" rtl="0">
              <a:lnSpc>
                <a:spcPct val="100000"/>
              </a:lnSpc>
              <a:spcBef>
                <a:spcPts val="600"/>
              </a:spcBef>
              <a:spcAft>
                <a:spcPts val="0"/>
              </a:spcAft>
              <a:buClr>
                <a:schemeClr val="accent1"/>
              </a:buClr>
              <a:buSzPts val="2360"/>
              <a:buFont typeface="Noto Symbol"/>
              <a:buChar char="●"/>
            </a:pPr>
            <a:r>
              <a:rPr lang="en-US" sz="2950" b="0" i="0" u="none" strike="noStrike" cap="none">
                <a:solidFill>
                  <a:schemeClr val="dk1"/>
                </a:solidFill>
                <a:latin typeface="Cabin"/>
                <a:ea typeface="Cabin"/>
                <a:cs typeface="Cabin"/>
                <a:sym typeface="Cabin"/>
              </a:rPr>
              <a:t>Various groups of American Indians, women, and religious followers also developed cultures reflecting their interests and experiences, as did regional groups and an emerging urban middle class.</a:t>
            </a:r>
            <a:endParaRPr sz="2950" b="0" i="0" u="none" strike="noStrike" cap="none">
              <a:solidFill>
                <a:schemeClr val="dk1"/>
              </a:solidFill>
              <a:latin typeface="Cabin"/>
              <a:ea typeface="Cabin"/>
              <a:cs typeface="Cabin"/>
              <a:sym typeface="Cabi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8"/>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Key Concepts</a:t>
            </a:r>
            <a:endParaRPr sz="4300" b="0" i="0" u="none" strike="noStrike" cap="none">
              <a:solidFill>
                <a:srgbClr val="562214"/>
              </a:solidFill>
              <a:latin typeface="Cabin"/>
              <a:ea typeface="Cabin"/>
              <a:cs typeface="Cabin"/>
              <a:sym typeface="Cabin"/>
            </a:endParaRPr>
          </a:p>
        </p:txBody>
      </p:sp>
      <p:sp>
        <p:nvSpPr>
          <p:cNvPr id="140" name="Google Shape;140;p18"/>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Part 2</a:t>
            </a:r>
            <a:endParaRPr/>
          </a:p>
          <a:p>
            <a:pPr marL="365760" marR="0" lvl="0" indent="-289560" algn="l" rtl="0">
              <a:lnSpc>
                <a:spcPct val="100000"/>
              </a:lnSpc>
              <a:spcBef>
                <a:spcPts val="60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E. Developments in technology, agriculture, and commerce precipitated profound changes in U.S. settlement patterns, regional identities, gender and family relations, political power, and distribution of consumer goods</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72"/>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Neoclassicism</a:t>
            </a:r>
            <a:endParaRPr sz="4300" b="0" i="0" u="none" strike="noStrike" cap="none">
              <a:solidFill>
                <a:srgbClr val="562214"/>
              </a:solidFill>
              <a:latin typeface="Cabin"/>
              <a:ea typeface="Cabin"/>
              <a:cs typeface="Cabin"/>
              <a:sym typeface="Cabin"/>
            </a:endParaRPr>
          </a:p>
        </p:txBody>
      </p:sp>
      <p:sp>
        <p:nvSpPr>
          <p:cNvPr id="507" name="Google Shape;507;p72"/>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Revival in architecture and art in the late 1700s and early 1800s that was inspired by Greek and Roman models.</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73"/>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Hudson River School, 1825-1875</a:t>
            </a:r>
            <a:endParaRPr sz="4300" b="0" i="0" u="none" strike="noStrike" cap="none">
              <a:solidFill>
                <a:srgbClr val="562214"/>
              </a:solidFill>
              <a:latin typeface="Cabin"/>
              <a:ea typeface="Cabin"/>
              <a:cs typeface="Cabin"/>
              <a:sym typeface="Cabin"/>
            </a:endParaRPr>
          </a:p>
        </p:txBody>
      </p:sp>
      <p:sp>
        <p:nvSpPr>
          <p:cNvPr id="513" name="Google Shape;513;p73"/>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The first native school of painting in the U.S. Attracting artists who were rebelling against neoclassicism, Hudson River artists painted primarily landscapes.</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74"/>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Transcendentalism</a:t>
            </a:r>
            <a:endParaRPr sz="4300" b="0" i="0" u="none" strike="noStrike" cap="none">
              <a:solidFill>
                <a:srgbClr val="562214"/>
              </a:solidFill>
              <a:latin typeface="Cabin"/>
              <a:ea typeface="Cabin"/>
              <a:cs typeface="Cabin"/>
              <a:sym typeface="Cabin"/>
            </a:endParaRPr>
          </a:p>
        </p:txBody>
      </p:sp>
      <p:sp>
        <p:nvSpPr>
          <p:cNvPr id="519" name="Google Shape;519;p74"/>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Philosophical and literary movement that believed God existed within human beings and nature. Transcendentalists believed intuition was the highest source of knowledge.</a:t>
            </a:r>
            <a:endParaRPr sz="3200" b="0" i="0" u="none" strike="noStrike" cap="none">
              <a:solidFill>
                <a:schemeClr val="dk1"/>
              </a:solidFill>
              <a:latin typeface="Cabin"/>
              <a:ea typeface="Cabin"/>
              <a:cs typeface="Cabin"/>
              <a:sym typeface="Cabin"/>
            </a:endParaRPr>
          </a:p>
        </p:txBody>
      </p:sp>
      <p:pic>
        <p:nvPicPr>
          <p:cNvPr id="520" name="Google Shape;520;p74" descr="http://intothewildtranscendentalism.weebly.com/uploads/1/6/2/3/16237950/210697_orig.jpg?262"/>
          <p:cNvPicPr preferRelativeResize="0"/>
          <p:nvPr/>
        </p:nvPicPr>
        <p:blipFill rotWithShape="1">
          <a:blip r:embed="rId3">
            <a:alphaModFix/>
          </a:blip>
          <a:srcRect/>
          <a:stretch/>
        </p:blipFill>
        <p:spPr>
          <a:xfrm>
            <a:off x="3352800" y="3939538"/>
            <a:ext cx="3810000" cy="2918461"/>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75"/>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Ralph Waldo Emerson</a:t>
            </a:r>
            <a:endParaRPr sz="4300" b="0" i="0" u="none" strike="noStrike" cap="none">
              <a:solidFill>
                <a:srgbClr val="562214"/>
              </a:solidFill>
              <a:latin typeface="Cabin"/>
              <a:ea typeface="Cabin"/>
              <a:cs typeface="Cabin"/>
              <a:sym typeface="Cabin"/>
            </a:endParaRPr>
          </a:p>
        </p:txBody>
      </p:sp>
      <p:sp>
        <p:nvSpPr>
          <p:cNvPr id="526" name="Google Shape;526;p75"/>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Philosopher, writer, and poet who became a central figure in the American transcendentalist movement.</a:t>
            </a:r>
            <a:endParaRPr sz="3200" b="0" i="0" u="none" strike="noStrike" cap="none">
              <a:solidFill>
                <a:schemeClr val="dk1"/>
              </a:solidFill>
              <a:latin typeface="Cabin"/>
              <a:ea typeface="Cabin"/>
              <a:cs typeface="Cabin"/>
              <a:sym typeface="Cabin"/>
            </a:endParaRPr>
          </a:p>
        </p:txBody>
      </p:sp>
      <p:pic>
        <p:nvPicPr>
          <p:cNvPr id="527" name="Google Shape;527;p75" descr="http://www.notable-quotes.com/e/ralph_waldo_emerson_quote_2.jpg"/>
          <p:cNvPicPr preferRelativeResize="0"/>
          <p:nvPr/>
        </p:nvPicPr>
        <p:blipFill rotWithShape="1">
          <a:blip r:embed="rId3">
            <a:alphaModFix/>
          </a:blip>
          <a:srcRect/>
          <a:stretch/>
        </p:blipFill>
        <p:spPr>
          <a:xfrm>
            <a:off x="2895600" y="3505200"/>
            <a:ext cx="3810000" cy="250507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76"/>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Henry David Thoreau</a:t>
            </a:r>
            <a:endParaRPr sz="4300" b="0" i="0" u="none" strike="noStrike" cap="none">
              <a:solidFill>
                <a:srgbClr val="562214"/>
              </a:solidFill>
              <a:latin typeface="Cabin"/>
              <a:ea typeface="Cabin"/>
              <a:cs typeface="Cabin"/>
              <a:sym typeface="Cabin"/>
            </a:endParaRPr>
          </a:p>
        </p:txBody>
      </p:sp>
      <p:sp>
        <p:nvSpPr>
          <p:cNvPr id="533" name="Google Shape;533;p76"/>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Writer and naturalist. With Ralph Waldo Emerson, he became America’s best known transcendentalist.</a:t>
            </a:r>
            <a:endParaRPr sz="3200" b="0" i="0" u="none" strike="noStrike" cap="none">
              <a:solidFill>
                <a:schemeClr val="dk1"/>
              </a:solidFill>
              <a:latin typeface="Cabin"/>
              <a:ea typeface="Cabin"/>
              <a:cs typeface="Cabin"/>
              <a:sym typeface="Cabin"/>
            </a:endParaRPr>
          </a:p>
        </p:txBody>
      </p:sp>
      <p:pic>
        <p:nvPicPr>
          <p:cNvPr id="534" name="Google Shape;534;p76" descr="http://cdn.theatlantic.com/static/mt/assets/culture_test/thoreau_CROSP.jpg"/>
          <p:cNvPicPr preferRelativeResize="0"/>
          <p:nvPr/>
        </p:nvPicPr>
        <p:blipFill rotWithShape="1">
          <a:blip r:embed="rId3">
            <a:alphaModFix/>
          </a:blip>
          <a:srcRect/>
          <a:stretch/>
        </p:blipFill>
        <p:spPr>
          <a:xfrm>
            <a:off x="1905000" y="3429000"/>
            <a:ext cx="5857875" cy="28575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77"/>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John James Audubon</a:t>
            </a:r>
            <a:endParaRPr sz="4300" b="0" i="0" u="none" strike="noStrike" cap="none">
              <a:solidFill>
                <a:srgbClr val="562214"/>
              </a:solidFill>
              <a:latin typeface="Cabin"/>
              <a:ea typeface="Cabin"/>
              <a:cs typeface="Cabin"/>
              <a:sym typeface="Cabin"/>
            </a:endParaRPr>
          </a:p>
        </p:txBody>
      </p:sp>
      <p:sp>
        <p:nvSpPr>
          <p:cNvPr id="540" name="Google Shape;540;p77"/>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Naturalist and painter who became well-known for his attempt to document all types of American birds.</a:t>
            </a:r>
            <a:endParaRPr sz="3200" b="0" i="0" u="none" strike="noStrike" cap="none">
              <a:solidFill>
                <a:schemeClr val="dk1"/>
              </a:solidFill>
              <a:latin typeface="Cabin"/>
              <a:ea typeface="Cabin"/>
              <a:cs typeface="Cabin"/>
              <a:sym typeface="Cabin"/>
            </a:endParaRPr>
          </a:p>
        </p:txBody>
      </p:sp>
      <p:pic>
        <p:nvPicPr>
          <p:cNvPr id="541" name="Google Shape;541;p77" descr="http://www-tc.pbs.org/wnet/americanmasters/files/2008/08/610_audubon_intro.jpg"/>
          <p:cNvPicPr preferRelativeResize="0"/>
          <p:nvPr/>
        </p:nvPicPr>
        <p:blipFill rotWithShape="1">
          <a:blip r:embed="rId3">
            <a:alphaModFix/>
          </a:blip>
          <a:srcRect l="17143" r="24285"/>
          <a:stretch/>
        </p:blipFill>
        <p:spPr>
          <a:xfrm>
            <a:off x="1066800" y="3657600"/>
            <a:ext cx="3352800" cy="2909068"/>
          </a:xfrm>
          <a:prstGeom prst="rect">
            <a:avLst/>
          </a:prstGeom>
          <a:noFill/>
          <a:ln>
            <a:noFill/>
          </a:ln>
        </p:spPr>
      </p:pic>
      <p:pic>
        <p:nvPicPr>
          <p:cNvPr id="542" name="Google Shape;542;p77" descr="http://www.loc.gov/exhibits/treasures/images/vc114a.3.jpg"/>
          <p:cNvPicPr preferRelativeResize="0"/>
          <p:nvPr/>
        </p:nvPicPr>
        <p:blipFill rotWithShape="1">
          <a:blip r:embed="rId4">
            <a:alphaModFix/>
          </a:blip>
          <a:srcRect/>
          <a:stretch/>
        </p:blipFill>
        <p:spPr>
          <a:xfrm>
            <a:off x="4628444" y="3684270"/>
            <a:ext cx="4363156" cy="2945131"/>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Google Shape;547;p78"/>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3850" b="0" i="0" u="none" strike="noStrike" cap="none">
                <a:solidFill>
                  <a:srgbClr val="562214"/>
                </a:solidFill>
                <a:latin typeface="Cabin"/>
                <a:ea typeface="Cabin"/>
                <a:cs typeface="Cabin"/>
                <a:sym typeface="Cabin"/>
              </a:rPr>
              <a:t>African American Leadership and Culture</a:t>
            </a:r>
            <a:endParaRPr sz="3850" b="0" i="0" u="none" strike="noStrike" cap="none">
              <a:solidFill>
                <a:srgbClr val="562214"/>
              </a:solidFill>
              <a:latin typeface="Cabin"/>
              <a:ea typeface="Cabin"/>
              <a:cs typeface="Cabin"/>
              <a:sym typeface="Cabin"/>
            </a:endParaRPr>
          </a:p>
        </p:txBody>
      </p:sp>
      <p:sp>
        <p:nvSpPr>
          <p:cNvPr id="548" name="Google Shape;548;p78"/>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Enslaved and free African Americans, isolated at the bottom of the social hierarchy, created communities and strategies to protect their dignity and their family structures, even as some launched abolitionist and reform movements aimed at changing their status.</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79"/>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Richard Allen</a:t>
            </a:r>
            <a:endParaRPr sz="4300" b="0" i="0" u="none" strike="noStrike" cap="none">
              <a:solidFill>
                <a:srgbClr val="562214"/>
              </a:solidFill>
              <a:latin typeface="Cabin"/>
              <a:ea typeface="Cabin"/>
              <a:cs typeface="Cabin"/>
              <a:sym typeface="Cabin"/>
            </a:endParaRPr>
          </a:p>
        </p:txBody>
      </p:sp>
      <p:sp>
        <p:nvSpPr>
          <p:cNvPr id="554" name="Google Shape;554;p79"/>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African American minister who established the first independent African American denomination in the United States, the African Methodist Episcopalian Church.</a:t>
            </a:r>
            <a:endParaRPr sz="3200" b="0" i="0" u="none" strike="noStrike" cap="none">
              <a:solidFill>
                <a:schemeClr val="dk1"/>
              </a:solidFill>
              <a:latin typeface="Cabin"/>
              <a:ea typeface="Cabin"/>
              <a:cs typeface="Cabin"/>
              <a:sym typeface="Cabin"/>
            </a:endParaRPr>
          </a:p>
        </p:txBody>
      </p:sp>
      <p:pic>
        <p:nvPicPr>
          <p:cNvPr id="555" name="Google Shape;555;p79" descr="http://bethelamespokane.com/wp-content/uploads/2014/02/richard_allen.jpg"/>
          <p:cNvPicPr preferRelativeResize="0"/>
          <p:nvPr/>
        </p:nvPicPr>
        <p:blipFill rotWithShape="1">
          <a:blip r:embed="rId3">
            <a:alphaModFix/>
          </a:blip>
          <a:srcRect/>
          <a:stretch/>
        </p:blipFill>
        <p:spPr>
          <a:xfrm>
            <a:off x="3352800" y="3657600"/>
            <a:ext cx="4476750" cy="301942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80"/>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David Walker</a:t>
            </a:r>
            <a:endParaRPr sz="4300" b="0" i="0" u="none" strike="noStrike" cap="none">
              <a:solidFill>
                <a:srgbClr val="562214"/>
              </a:solidFill>
              <a:latin typeface="Cabin"/>
              <a:ea typeface="Cabin"/>
              <a:cs typeface="Cabin"/>
              <a:sym typeface="Cabin"/>
            </a:endParaRPr>
          </a:p>
        </p:txBody>
      </p:sp>
      <p:sp>
        <p:nvSpPr>
          <p:cNvPr id="561" name="Google Shape;561;p80"/>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African American who wanted slaves to rebel against their own masters. Walker relied on sailors and ship's officers sympathetic to the abolitionist cause to transfer his message to southern ports. </a:t>
            </a:r>
            <a:endParaRPr sz="3200" b="0" i="0" u="none" strike="noStrike" cap="none">
              <a:solidFill>
                <a:schemeClr val="dk1"/>
              </a:solidFill>
              <a:latin typeface="Cabin"/>
              <a:ea typeface="Cabin"/>
              <a:cs typeface="Cabin"/>
              <a:sym typeface="Cabin"/>
            </a:endParaRPr>
          </a:p>
        </p:txBody>
      </p:sp>
      <p:pic>
        <p:nvPicPr>
          <p:cNvPr id="562" name="Google Shape;562;p80" descr="http://uscivilliberties.org/uploads/posts/2013-10/1383113418_david-walker-17951830.jpg"/>
          <p:cNvPicPr preferRelativeResize="0"/>
          <p:nvPr/>
        </p:nvPicPr>
        <p:blipFill rotWithShape="1">
          <a:blip r:embed="rId3">
            <a:alphaModFix/>
          </a:blip>
          <a:srcRect/>
          <a:stretch/>
        </p:blipFill>
        <p:spPr>
          <a:xfrm>
            <a:off x="3962400" y="4114800"/>
            <a:ext cx="1576638" cy="25908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81"/>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Slave Music</a:t>
            </a:r>
            <a:endParaRPr sz="4300" b="0" i="0" u="none" strike="noStrike" cap="none">
              <a:solidFill>
                <a:srgbClr val="562214"/>
              </a:solidFill>
              <a:latin typeface="Cabin"/>
              <a:ea typeface="Cabin"/>
              <a:cs typeface="Cabin"/>
              <a:sym typeface="Cabin"/>
            </a:endParaRPr>
          </a:p>
        </p:txBody>
      </p:sp>
      <p:sp>
        <p:nvSpPr>
          <p:cNvPr id="568" name="Google Shape;568;p81"/>
          <p:cNvSpPr txBox="1">
            <a:spLocks noGrp="1"/>
          </p:cNvSpPr>
          <p:nvPr>
            <p:ph type="body" idx="1"/>
          </p:nvPr>
        </p:nvSpPr>
        <p:spPr>
          <a:xfrm>
            <a:off x="1435608" y="1447800"/>
            <a:ext cx="7498080" cy="54102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90000"/>
              </a:lnSpc>
              <a:spcBef>
                <a:spcPts val="0"/>
              </a:spcBef>
              <a:spcAft>
                <a:spcPts val="0"/>
              </a:spcAft>
              <a:buClr>
                <a:schemeClr val="accent1"/>
              </a:buClr>
              <a:buSzPts val="2360"/>
              <a:buFont typeface="Noto Symbol"/>
              <a:buChar char="●"/>
            </a:pPr>
            <a:r>
              <a:rPr lang="en-US" sz="2950" b="0" i="0" u="none" strike="noStrike" cap="none">
                <a:solidFill>
                  <a:schemeClr val="dk1"/>
                </a:solidFill>
                <a:latin typeface="Cabin"/>
                <a:ea typeface="Cabin"/>
                <a:cs typeface="Cabin"/>
                <a:sym typeface="Cabin"/>
              </a:rPr>
              <a:t>Music created by slaves for the purpose of religion, work, and recreation. Slave music became the foundation for later styles of music known as gospel, jazz, and blues.</a:t>
            </a:r>
            <a:endParaRPr/>
          </a:p>
          <a:p>
            <a:pPr marL="365760" marR="0" lvl="0" indent="-139191" algn="l" rtl="0">
              <a:lnSpc>
                <a:spcPct val="90000"/>
              </a:lnSpc>
              <a:spcBef>
                <a:spcPts val="600"/>
              </a:spcBef>
              <a:spcAft>
                <a:spcPts val="0"/>
              </a:spcAft>
              <a:buClr>
                <a:schemeClr val="accent1"/>
              </a:buClr>
              <a:buSzPts val="2368"/>
              <a:buFont typeface="Noto Symbol"/>
              <a:buNone/>
            </a:pPr>
            <a:endParaRPr sz="2950" b="0" i="0" u="none" strike="noStrike" cap="none">
              <a:solidFill>
                <a:schemeClr val="dk1"/>
              </a:solidFill>
              <a:latin typeface="Cabin"/>
              <a:ea typeface="Cabin"/>
              <a:cs typeface="Cabin"/>
              <a:sym typeface="Cabin"/>
            </a:endParaRPr>
          </a:p>
          <a:p>
            <a:pPr marL="365760" marR="0" lvl="0" indent="-139191" algn="l" rtl="0">
              <a:lnSpc>
                <a:spcPct val="90000"/>
              </a:lnSpc>
              <a:spcBef>
                <a:spcPts val="600"/>
              </a:spcBef>
              <a:spcAft>
                <a:spcPts val="0"/>
              </a:spcAft>
              <a:buClr>
                <a:schemeClr val="accent1"/>
              </a:buClr>
              <a:buSzPts val="2368"/>
              <a:buFont typeface="Noto Symbol"/>
              <a:buNone/>
            </a:pPr>
            <a:endParaRPr sz="2950" b="0" i="0" u="none" strike="noStrike" cap="none">
              <a:solidFill>
                <a:schemeClr val="dk1"/>
              </a:solidFill>
              <a:latin typeface="Cabin"/>
              <a:ea typeface="Cabin"/>
              <a:cs typeface="Cabin"/>
              <a:sym typeface="Cabin"/>
            </a:endParaRPr>
          </a:p>
          <a:p>
            <a:pPr marL="365760" marR="0" lvl="0" indent="-139191" algn="l" rtl="0">
              <a:lnSpc>
                <a:spcPct val="90000"/>
              </a:lnSpc>
              <a:spcBef>
                <a:spcPts val="600"/>
              </a:spcBef>
              <a:spcAft>
                <a:spcPts val="0"/>
              </a:spcAft>
              <a:buClr>
                <a:schemeClr val="accent1"/>
              </a:buClr>
              <a:buSzPts val="2368"/>
              <a:buFont typeface="Noto Symbol"/>
              <a:buNone/>
            </a:pPr>
            <a:endParaRPr sz="2950" b="0" i="0" u="none" strike="noStrike" cap="none">
              <a:solidFill>
                <a:schemeClr val="dk1"/>
              </a:solidFill>
              <a:latin typeface="Cabin"/>
              <a:ea typeface="Cabin"/>
              <a:cs typeface="Cabin"/>
              <a:sym typeface="Cabin"/>
            </a:endParaRPr>
          </a:p>
          <a:p>
            <a:pPr marL="365760" marR="0" lvl="0" indent="-139191" algn="l" rtl="0">
              <a:lnSpc>
                <a:spcPct val="90000"/>
              </a:lnSpc>
              <a:spcBef>
                <a:spcPts val="600"/>
              </a:spcBef>
              <a:spcAft>
                <a:spcPts val="0"/>
              </a:spcAft>
              <a:buClr>
                <a:schemeClr val="accent1"/>
              </a:buClr>
              <a:buSzPts val="2368"/>
              <a:buFont typeface="Noto Symbol"/>
              <a:buNone/>
            </a:pPr>
            <a:endParaRPr sz="2950" b="0" i="0" u="none" strike="noStrike" cap="none">
              <a:solidFill>
                <a:schemeClr val="dk1"/>
              </a:solidFill>
              <a:latin typeface="Cabin"/>
              <a:ea typeface="Cabin"/>
              <a:cs typeface="Cabin"/>
              <a:sym typeface="Cabin"/>
            </a:endParaRPr>
          </a:p>
          <a:p>
            <a:pPr marL="365760" marR="0" lvl="0" indent="-139191" algn="l" rtl="0">
              <a:lnSpc>
                <a:spcPct val="90000"/>
              </a:lnSpc>
              <a:spcBef>
                <a:spcPts val="600"/>
              </a:spcBef>
              <a:spcAft>
                <a:spcPts val="0"/>
              </a:spcAft>
              <a:buClr>
                <a:schemeClr val="accent1"/>
              </a:buClr>
              <a:buSzPts val="2368"/>
              <a:buFont typeface="Noto Symbol"/>
              <a:buNone/>
            </a:pPr>
            <a:endParaRPr sz="2950" b="0" i="0" u="none" strike="noStrike" cap="none">
              <a:solidFill>
                <a:schemeClr val="dk1"/>
              </a:solidFill>
              <a:latin typeface="Cabin"/>
              <a:ea typeface="Cabin"/>
              <a:cs typeface="Cabin"/>
              <a:sym typeface="Cabin"/>
            </a:endParaRPr>
          </a:p>
          <a:p>
            <a:pPr marL="365760" marR="0" lvl="0" indent="-289560" algn="l" rtl="0">
              <a:lnSpc>
                <a:spcPct val="90000"/>
              </a:lnSpc>
              <a:spcBef>
                <a:spcPts val="600"/>
              </a:spcBef>
              <a:spcAft>
                <a:spcPts val="0"/>
              </a:spcAft>
              <a:buClr>
                <a:schemeClr val="accent1"/>
              </a:buClr>
              <a:buSzPts val="2360"/>
              <a:buFont typeface="Noto Symbol"/>
              <a:buChar char="●"/>
            </a:pPr>
            <a:r>
              <a:rPr lang="en-US" sz="2950" b="0" i="0" u="sng" strike="noStrike" cap="none">
                <a:solidFill>
                  <a:schemeClr val="hlink"/>
                </a:solidFill>
                <a:latin typeface="Cabin"/>
                <a:ea typeface="Cabin"/>
                <a:cs typeface="Cabin"/>
                <a:sym typeface="Cabin"/>
                <a:hlinkClick r:id="rId3"/>
              </a:rPr>
              <a:t>https://www.youtube.com/watch?v=fjv0MYIFYsg</a:t>
            </a:r>
            <a:endParaRPr sz="2950" b="0" i="0" u="none" strike="noStrike" cap="none">
              <a:solidFill>
                <a:schemeClr val="dk1"/>
              </a:solidFill>
              <a:latin typeface="Cabin"/>
              <a:ea typeface="Cabin"/>
              <a:cs typeface="Cabin"/>
              <a:sym typeface="Cabin"/>
            </a:endParaRPr>
          </a:p>
          <a:p>
            <a:pPr marL="365760" marR="0" lvl="0" indent="-139191" algn="l" rtl="0">
              <a:lnSpc>
                <a:spcPct val="90000"/>
              </a:lnSpc>
              <a:spcBef>
                <a:spcPts val="600"/>
              </a:spcBef>
              <a:spcAft>
                <a:spcPts val="0"/>
              </a:spcAft>
              <a:buClr>
                <a:schemeClr val="accent1"/>
              </a:buClr>
              <a:buSzPts val="2368"/>
              <a:buFont typeface="Noto Symbol"/>
              <a:buNone/>
            </a:pPr>
            <a:endParaRPr sz="2950" b="0" i="0" u="none" strike="noStrike" cap="none">
              <a:solidFill>
                <a:schemeClr val="dk1"/>
              </a:solidFill>
              <a:latin typeface="Cabin"/>
              <a:ea typeface="Cabin"/>
              <a:cs typeface="Cabin"/>
              <a:sym typeface="Cabin"/>
            </a:endParaRPr>
          </a:p>
        </p:txBody>
      </p:sp>
      <p:pic>
        <p:nvPicPr>
          <p:cNvPr id="569" name="Google Shape;569;p81" descr="http://iml.jou.ufl.edu/projects/fall09/zilio_l/images/slaves.jpg"/>
          <p:cNvPicPr preferRelativeResize="0"/>
          <p:nvPr/>
        </p:nvPicPr>
        <p:blipFill rotWithShape="1">
          <a:blip r:embed="rId4">
            <a:alphaModFix/>
          </a:blip>
          <a:srcRect/>
          <a:stretch/>
        </p:blipFill>
        <p:spPr>
          <a:xfrm>
            <a:off x="3124200" y="3200400"/>
            <a:ext cx="3276600" cy="227723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19"/>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Key Concepts</a:t>
            </a:r>
            <a:endParaRPr sz="4300" b="0" i="0" u="none" strike="noStrike" cap="none">
              <a:solidFill>
                <a:srgbClr val="562214"/>
              </a:solidFill>
              <a:latin typeface="Cabin"/>
              <a:ea typeface="Cabin"/>
              <a:cs typeface="Cabin"/>
              <a:sym typeface="Cabin"/>
            </a:endParaRPr>
          </a:p>
        </p:txBody>
      </p:sp>
      <p:sp>
        <p:nvSpPr>
          <p:cNvPr id="146" name="Google Shape;146;p19"/>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F.  A global market and communications revolution, influencing and influenced by technological innovations, led to dramatic shifts in the nature of agriculture and manufacturing.</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82"/>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3850" b="0" i="0" u="none" strike="noStrike" cap="none">
                <a:solidFill>
                  <a:srgbClr val="562214"/>
                </a:solidFill>
                <a:latin typeface="Cabin"/>
                <a:ea typeface="Cabin"/>
                <a:cs typeface="Cabin"/>
                <a:sym typeface="Cabin"/>
              </a:rPr>
              <a:t>American Technological Developments</a:t>
            </a:r>
            <a:endParaRPr sz="3850" b="0" i="0" u="none" strike="noStrike" cap="none">
              <a:solidFill>
                <a:srgbClr val="562214"/>
              </a:solidFill>
              <a:latin typeface="Cabin"/>
              <a:ea typeface="Cabin"/>
              <a:cs typeface="Cabin"/>
              <a:sym typeface="Cabin"/>
            </a:endParaRPr>
          </a:p>
        </p:txBody>
      </p:sp>
      <p:sp>
        <p:nvSpPr>
          <p:cNvPr id="575" name="Google Shape;575;p82"/>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Innovations including textile machinery, steam engines, interchangeable parts, canals, railroads, and the telegraph, as well as agricultural inventions, both extended markets and brought efficiency to production for those markets.</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83"/>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Samuel Slater</a:t>
            </a:r>
            <a:endParaRPr sz="4300" b="0" i="0" u="none" strike="noStrike" cap="none">
              <a:solidFill>
                <a:srgbClr val="562214"/>
              </a:solidFill>
              <a:latin typeface="Cabin"/>
              <a:ea typeface="Cabin"/>
              <a:cs typeface="Cabin"/>
              <a:sym typeface="Cabin"/>
            </a:endParaRPr>
          </a:p>
        </p:txBody>
      </p:sp>
      <p:sp>
        <p:nvSpPr>
          <p:cNvPr id="581" name="Google Shape;581;p83"/>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Known as the “Father of the American Industrial Revolution,” Slater brought British textile technology to the United States.</a:t>
            </a:r>
            <a:endParaRPr sz="3200" b="0" i="0" u="none" strike="noStrike" cap="none">
              <a:solidFill>
                <a:schemeClr val="dk1"/>
              </a:solidFill>
              <a:latin typeface="Cabin"/>
              <a:ea typeface="Cabin"/>
              <a:cs typeface="Cabin"/>
              <a:sym typeface="Cabin"/>
            </a:endParaRPr>
          </a:p>
        </p:txBody>
      </p:sp>
      <p:sp>
        <p:nvSpPr>
          <p:cNvPr id="582" name="Google Shape;582;p83" descr="data:image/jpeg;base64,/9j/4AAQSkZJRgABAQAAAQABAAD/2wCEAAkGBxQSEhUUExQVFBUUFBQXFBcUGBYXGBYYFxQXFxUXFxgYHCggGBolHBYYITIhJSkrLjAuFx8zODMsNygtLi0BCgoKBQUFDgUFDisZExkrKysrKysrKysrKysrKysrKysrKysrKysrKysrKysrKysrKysrKysrKysrKysrKysrK//AABEIAO8A0wMBIgACEQEDEQH/xAAcAAACAgMBAQAAAAAAAAAAAAAABQEEAgMGBwj/xABAEAABAwIDBAgDBgUEAgMBAAABAAIRAyEEEjEFQVFhBhMiMnGBkfChscEHI0JS0eEUYoKS8SQzcqLC0lODsjT/xAAUAQEAAAAAAAAAAAAAAAAAAAAA/8QAFBEBAAAAAAAAAAAAAAAAAAAAAP/aAAwDAQACEQMRAD8A9nQApRCAQphCAUoQgkIQFKCEKUQgEKUIIQpQgEIUoBCIUoIQpUIIULJQghEKUIMYQpQghClCDBCFKARClEICEIUoIClClBClCEAhCW47bLKcgdtw1A3eJQMVK5eltOtVMjstnQW9SrDcp71Rx5CSgfhw4rJIC2bMOU7txHOFuwG0XtdkqtJFoe2/qNQgdIUMcDoZWSCEKVCCEKUIIQpUIIQpQgxQpQgwUoUoIUoUoIQhSgEIQglCFqxVYMY5x0aCfRAm23tUh/U0zBDc1QjUDc0cz9Eow9NrnwD2W7+JtmcSqmExc/fP1qucT5GADyhp9UdH6RbhwTrUc7KZg5JMHzQNmDMQAIYNB8yUzo4YKhhju96JrhH2QaKlODOnNVMcc8xYiIOlx/hM8S2VWp4cINVDHPYRPIfsU+pvkSEkxNIQVlsLaEjq3atMfUe+SB2hCEEIUoQQhSoQQhSoQChShBgpQhAKVClAIQhAKVEozIJS7pD/APzv5wPVwHomIKU9K6mTCVX/AJGhx8GkF3wlB51tzHS1lNhAccgtuc50Gw5EHzXU0cPlawbmsAAOg09+a4nZtMVMQ1wILSQSDY6nIRuOpH5p0kLvcVVgt10FuP0QFEwQmmHnwVOmQLm3P37stGK6TYWjOeqwRzv6cEDmoCtIcqWE6Q4asAaVam6dIcL/ABVh2JHEW1/dAYh9tVz+HxQbiXN/MweUGx8plPcVUblm3kvOsZtQDGtIMC4uYFtZndb4IPYcLVztDuI/ytqT9G6wcwgHQNJ8XSd/knCAQhCAQhCAUKUIIQpQg1oUoQCglQ5y1OegylTmWk1FXqYiEF3MozpZ/Fc0GugbNckvTLFlmGfla1xcMoa7uuLiGhruRLhPKVtp4vmsNrMFWmBrcH0IcPi0IPP9lYr/AFJw1RlMVKURUpMNOm9sdpuQk5XtJBsbhdjjgOpYdII8bnTw/ZcV0g2c8bRpV6lcCg5zxTZEBrnU4YXX7QPhqI1TIbSc+GudZpvGh3fRA8x2Fc5n3cnzEeIXBbTOKb1h6io0MjMG5W5pMZnPDXF2/stadBeSAvS9mVg5kLDFUy7QEnQFpgxwsg8QbsSs6rRcaBacVdkEdZTyuykueA3S2oO65i3rG0f9HgXVKji8sYS5xubCAOZ09UxwmzHNca1QyYhjTBjcTpr+qx6Q0BUwdVjgCMjjHgJ+iDymh0zxlQtJ6llMiS10OeRN+xnz+jVdZtKnVq03NNNj2uHbpmzmkXsdCI0v5prtTYuHdSZW6gPIpBuUOa1phuXtMIiRx/dK+gfQ573T4Etcb5M2oPG+vFB6/wBHH5szuMDxDbB3gZm3HyDpUNi7MZh6eVgibmdZTBAIQhAIQhBCEIQCEIQYIKlYPQYPKr1HLZUKq1Sg1V6iX16y2138FRrFBkavv/CHVVXcffkobUQb+ujy/Rbm17QdPiqFSrzWrr+d/fggu1MGyu0sfkc0Ok03iRmFw9nDiuQbTAc/KR3jHkdxnSNyXdMtq0q2IoYRheK7q1OmXsfkDOseG5XEXfZ0lnIXTfZzTTcKbxD2HI4cCBGnD6IHez6zmgDfH19hOsKHSHecpJgGxUIjfv4Ei6b1q1srd/sn0QbsRjZ/4tIDnnQElRXrU3UqgztLYI1tEX8LKvRxNNzTS7L26OmC08Qdy4Hp30Wexj3YT7uiC09UyzHSCHZADAuJjSSd5QPsO1hoNqd5kcz4nnomPQPHCti6pboyjFubx+hXLdG8U84MsqQHNabaGPDdofRdP9kVD7qvUOrqob/aJ/8AJB6ApWOZRmQZqVjKlBKFClAIQhAIQhBgsXBZrFxQVqyX4hyZVSleMKBdWeq1Z0C6zxD0vqVJN93gg2moOXy5LB9SN/h7IWh9S3v6yFodV15cP2NkFh9Tn4H99Ej6TbbGFoOqDvEhlIcXuNjHISfJXw6T8pj0vC8y6c7Y6+qKbCerpZmtH5iLPcRfmBr3eaDnqmJcQarDD2Vm1Gkahwkh3iTc8wvobG4QY3C0MfQmX0mvqNH4hlE23ubEeA4gL52oss9vFhsN8HX5/FewfYF0qGV+AqG8uq4ck6g3qsHMHt88zuCBxh8US8HSRfy3fJMsSzPDRIkESLRO/wCa29Lej72Zq+FbmvmqUR8X0x/4jnHBc/sbpK17gCCLxfcYQXMZ0bw1FoDaOZo/CatYSdSe9x5Lm9sYZr6bi2jXpvb/ALZbiajmtHIOJHwK9Pw1ak4doAmLykvSGhRDSWhrXcv25IOF2ZhjTwr6jqj6j3yO1FgNBAAGvJemdA8CaOCpg6ul5/qNv+sLzNmJGQAkllNrqtWNcoPOInQA7/BesbG21QxVBtXDvDqZECIlsfhI/CRwQMjUUdYqlStC1iugYdatrKiUmst1GsgagrJVqNSVvBQZIQhAIQhBisXrNYuQVaiWYyU0rApXiwgS4o/D35JVXJ+XH902xg+STVgT7HnwQV31vD4W+RhanuPPzn00Koba2zRwkdc/tHu02yXndcXAGmq4XanTGtVkU/uWy27CM5G4Odu5gcN6DselO1Rh6D2teG1njKwSJAMS6Ad2kryyk6YJ8uMaiOcSPLmt9KuXZiRnsBBJFwc0zrw9FhVodqx3xp4g/H5oLOFYJA35csAcHQTfW0f2laKVZ+Hr56TnMqUnh9NzRpEQRxiYO4iZlbGTluOQPlvjm35o2u3u1Bq63mILTPGD8Sg+l+gnS+ntPD5hDK9MAVqe9jiO83jTdBg8iDcFZbc6MUaxc8HqKxF3s7rubm6Hxsea+bOj+3K+CrsxFBxD2mIN2vaYLmOFpYY01s0i4X0n0S6V4fadGW9mo0DraRPbpk6EfmaYMOGscZADlNoYLaWH7IoDEs/C6i9ocPEOgykuJwWMq2fTNBsXNeoyALSQyn2jvtYeC9Qx33Ql1PrWcWCHAcwNfELnNoMp3e3DOqVDZjXseGjdL3OBty8LFBye3sMzD7Pr5bt6vtVDAdWeQGiLR1YkaaWA3rjvs66UHBVBP+xUgVRc5bS144m/pPBep9MehNXE4Gqalc9YGGpliGyzthltG23eMnVeB0n/AHc/lJ5+BG8iPmg+lKuLkBwMtIlpGhBvI4/FahjPfv8AVeTdDOljqX3FQ/dWymP9skDf+Qk7tPO3cjFybH6/r9Pigfsxkq3QxHNIqL5/f/Ku0X+/cIOnwtZMGOSDA1U7olBZQoClAIQhBCFKEGqqErxbJTd4EXXlHS77SurqOp4am14aSC95ImxgtAiRIjXxiUD/AG5j6OGZnrPDQdBqXH+UC5XlPSPp86oCzCtdTBMZ3d4ggzlbJA0566JBisfWxT+sqPe8uic1spFQABrdABew5quaIHISBw/E7Lpx+qBa5hdLnS4kuJcRJNg65n3OiGC0TqTAiItwtv3q11JaRaAQJN9Or4e9CtzKAjMOcm25oM8v2QYYOnlDyOJ8DDGOM8f8cVnFxZpNp1Mgbxf+Q+pTDYlEHO209boedFu/cZjzI4QhtAQCZExpEfg4eM+nggrjB9qG8fxaWcRHP9ysMXhwaJBkOAJjmBPxgeqaUqcxPaEzz0abHUaH0cVsZRzENAzNAdOYXnNAaf7p5AhBx1Boz3mJ0+Ximmzts1sO8PovNJzGNM6h0hpIvrJt52hUhSyPLZykBzdCJIEiDuPZHp64uGXMBucBA0sdRpbVB9QdHNvs2hs5uIf913usynuPpu1HIwHAHc4JzT2ixzGkuAkAnlY5vTKb8l86dCemL8B1lMjrMPVcXPYbkEADM2baASDrDbjf7psLYVF9JlU1H121QKgBe7qYeA4BtOYy74I1ugaYljMTQnPNN7Jlps4EcQvk6hSy1CyRDs7QbknKYnhpv5FfVuL2BRc0hrSyZkU3OY0k7yxpDSZvcL5a25S6jEVBYdXWqjdENqERHl7KDXWEOcRxIvu7K7bontkPb1TiM7e6NczbcT3gd1zvXL16Mzli2aw323XWukwtNidHEkGDaDIM2Mb0HsODq+/cfNN8O2y8z6O9KS0hlaCBlAqCA4WFn7yL94RFp3kelYF2nAi3gdN6Bpg5n39U+wxslGGYm2FQXWqVDVKAQhCAQha8RWDGlx0aCSg5D7Sdu9TR6pkl1TvAT3eBI0B38hwK8VxOHc8kgkPbuIBvmiwOt8lvo1dn0kxRr1XOdnG4WhuojjIu4c7cSuUxTix0Pu1wIm5LTDbl0QRLY/ujVAnwoFGp2mxTqOE5QIaYGUtgbwYvvM2TJ+CJIDQNW/1DMbCdBcXmbHRW8Ts0VmuZ32ukaHM0kiJHEGpPCeQCnYnbZleO1TeGuDoh4OQhwMCC6P8AqUCp+D7N5aco3RYNdv3aj+5VX0XA5S2LkBzebnDXT8OvDwT/AKw5hTixABL+6DlDrWkjX4cFrxODAMi0k63aczZ9fvPUoFmwiWvqyd7HxuIdSd6EwR58k0dQHZ1bZ2mnZcP0/wDytNINp1KjnFrGmkyZPZkOqMmT3e8AOCihtJtR5FGIaTme4jIJgnKBJd8Bpe0EIr0ywAwHG2WDF8uXdu7J8mk8lYw9GI3ntZnb5I1dz1Hm7gtjaEnMWwAwBmWMoElpJHEgejeZVinT0MT3O0OYOvKAf7eaDkdtYcCo/W8EA8xw8QdZ1VGnSz2/EJyn8wa1xc0xqJm5uum6Q0JLTqYI52aLH1NuaRto3BbYxI8dDbz8UGrDtgHiGnxkiP146r2z7EduF9KrhHuk0YqUuOR/fb/S+/8A9gG5eTVXteO0AHBszEz2hDo4mdecb7N+iOP/AIHGU8QJDGuIqgdrNTcC10RrAaXAazTCD6GxeJLGOzC4EgjumPkfFfOH2n7OFPaOJGgqPbVBO9tUB7vLM5wX000hwkQQRbeCD8wvGPtu2b/qKVUQBUoOpkxvpvzC+61Sf6UHnWyhNDeIkeBFpE3i3y0U4lhBdI3EAjeTF48Cd29a9h957N7oIvrJawjdpAv4jcmO06LpcaYdaRqBBtEgiI15+GqBRWEFpMXBaCRz7PlqCux6J9MHYVpp1GdY2ewA6C0wTlHEGN+h5G3GOfUyw6mbEQ5lwYqaloMiRwnVbarIZIiOxHxNjz+qD6E6LbapYunnpSMpyva4Q5jo0MWPiLLpqDV4d9ne1HUMW1jiMlR2Rw5kgN8LkepXutMINoUqApQCEIQCQdM8UWUIE9qZggWjQk6a/BP1x3TOqHODbdkXmd5En535Hgg4PEU+8Rn/ABCQ4OM9rWLcfMk6AJbtPA9Y0m1nZszRqZdEt10IPLs6roH4e8wPFpAN+QPB0Ryj8xWqnSzcyYuDDr3vuJsTPCT+VAh2XL2w6HOA1a6HFsawTfux6kySFobFLFVGnNlqUi45mgXY8sFwZzQ4mf6dxVzG4U0nZg3iJMNJvedxOWLk7wq216oIZVbmBa5wcHXhr2gEzGgkE/8ADjKClhXjrmxaXHW40MSN+nhCYg2ECCckalrpaIBvaS2Z3Ablo2bRPWE2kFve39oDUW5TwlWWNHYMZSQ06hwdxzDgSJJ4HmgTYXYTcYwOc4kNGUtp9oNcCAbB0/ikEk2cPzK6zo1SYJzGQBDrtPdDr5QARbQ2MDiFbwbRRxEEZWYgiHOJjrGgaGLZm87Q2IsC5rsN7n8PfAP4Xfiv7P8AKgVUWnfDS0AOyXaCHTYT3YE+AGpUinc206vtN5NIMjdpF9YdxVnFUO1nDQe0Q4sMHKS6HR/LYgc+aypi2bXu3FnCD5zFv+p4oFG3aEsYZ7tRs2gx1Zbr/UPQLmw2/EhxG88QY3ldrtMfdPvIac2kTkBi507o/wAhcrXoEGN7XOInec2VoMCIn5IKLAYFs1gAdDqYvvu5vwVvCtLRrLSTIN7QBv5B3qtrKZBu02ygT4203k0233ZlhVowBlNpNt57Ja0t42k8boPZPsh6Qdfhjh3nt4cNyzvpPuz+27PAN4rH7Z8F1mBz/wDw1qbiRrDz1ZGo3ub6Lzrofjv4LGUa0kMzCnU1g0qpawlx0GU5HncMmu5exdOcOamCxDBqaTiPFnbHxaEHzpAbVpOmATD95GZzWk68cvpusunqskvm0mc249r36+a53aVDM0EWIDoImASbOPOQF1eC7dAVAIztmLx2jYHgQJHkgU/w5P4dzbt4GpmJHpCUmj/pmuP5WA+nHdIvy8l1lLCXJAI07txZwAjzJSPqCMM2CBLqQ8If/wCqDdQ7Ja8WLd43Br2b/B3wX0LsXGCtRp1G6OaD4GLjyK8AyF7+yLDMXu0mXt05bp5r1f7LsV9y6idWQR5iD8fmg7dCEIBCEIIJhcltRxL5k2MzlEanieQ9OS6ut3SkFbD3JuPA/r7sg5mthJ0AMz3bEbtPQeg4qpVoTmsCYdrZ36OEnxJ5BdNVw/EW5jw3jS3oPFLcdSgHSRpIJHd3FunhuF0CDHYOxF9XQKkbra6i2p5gLm9r4fLTeTmGm+QTMG+/zuuyo4gGWwWGdBDhr+WbgSfO5SXpPgZw9SALsPdNpESY3G8eIKDVgMOQx24lws4AsgHTf68GuUnCX3CM1wbHtCcw3WMm2mUJrh8MG0hDSA5pMtuBMmS3duPlzUjCmSRFydBpo4lzd8amN5i6Dn8XgS9hZZr5Dm5hYODWPa6dxm/kAr2za5q0WPjIXCHgHMA4Zg6Re3hrJI1Cb0KQAAIMANuO0JsDY3B+ZEfhSulhuqrQO5XmMrj2arYIibwRIkxcDggsspzrldLjpANxOniDpzjVqrMoWLT2nNkXkOjVpJ375jg/kmQbzGu8ZTo7eBE3t5cFpr4ftNcJtnBaYILTHddysQOQ/MQgq1qBcxwJ1Du9z+v1zLm30mkA6g5TO8SeRse34TxgrtW0LRY9jR08BEO8hfk3iuaxuCILo7BnskXBGcgfIxH6IFzcPoWuBhzIBvcU21AL82wPNVHUCRlIA1AsBwZP/UlWazajTdoBlt91jNoibl3hfiFso0qhF7t7OlyJMC3gD5oK7qQILHb8ouBezGzpoA0+pK9l2NtH+K2e1zu/1Jp1eT2Ny1PWJ8CF5c1oc4ZrGbEfi7RIHKSCneA22cLSq0pLjiGM6vSGvIio4kaS0yB/IOaDjm082o0iePeJ47reic9GGA0y2e7UIjd3y5oE/wBP9yoNbaQTMzxGUFOOirQajm3AcGPymS2+Zvl3AEG1uA1OU6t05OcT8APRJXYNzcLTg65SSNP9t0+OoPmuwdShpMEQCeyZ0Y46eYPqlFPCB2EpECCG0/HQN032PxQRsvZoDRbhmjnAt6fALrOgp6uvlGj2nXWcoP0S+g4Whp1aD/dO+/8AhMdj0i2oypGhCD0BChpkTxUoBCEIBaKtEFb0IFdfCAaBL8XhhzHnG/nY+5tZdC5irVqEz9Lb0HB7V2S4OzC2kmMsRvzDy14+iTatJ5pua8CI4WjfBAvwXo2Iw0afp+o98Ug2zsyWu4ESbDz7Jt6c0FHZ1MmhRtfIzSztG+u74aQrTaV+dteydBEH1ifFNKWAilTFuyxoM6WaAYIv5c+dsDhotHr2h8PZMBAuGGvbgNLP1gW+XK6q7RwGduW0xYjskOgZSPAj0BO9PHM3H434TDvn6LCrSO+SBxuN28ac/IIEmEqZ2Nc4w6Ic10EBwMO04yT/AFHkt4w8cN+kEaEX1I33HMjQLPD4PLVcG5stRgNjbOD2rnQlsGDwHC911CDpw1Aaf03DXhyKBVRpR2e0ABaO0ADNoi0XtyPJJdo0SHVLy0mSBu7GtxAu8mV1rqN5Ma7+yfU+Gv8ALxBlftDCkvtrl36m5G7hayDlBgpNrgyQJPGmNB7F/BYfw0AZYaYZvIGuaL6SS34J5UwzYEdkgE8bkk/+qwNKDBi0ETvi4+DWoEVIlsuy5oFwBeLgR4gwNIkrXicIW06bnuOdzQ85WyBDZAcQ4EaZQAPwibJ83CCLCBEEDyaPqq1LZweymX5swpie0RcMb3mgwT5cOAQKThnDWIvxI5Xjgfe93sOjlqkjQ0wOVoIB5dv4rJ+FuQQSO1fyAHyCubMo5ajNZuB5sk20/CEFjaVEinVgCeqfcHT7vWJ5/ErHFYcCgQRYMbHiHMj3zTTadH7uppcEaG8iP1+K2YnCnIYEWHhq2J+aDRg8ICA6+ovvFyb8R73pjQoaWjTw3e/JW8DgoAtMcLJlRwYQWsKeyPBbljTbAhZIBCEIBCEIBQQpQg1VKcpbtHBS0wJ1tuuE3WL2yIQV6tAfT9NPeqrvwu8a+nhce+HFMYRlQJ3YQ/4tpy0+lt60nCcr8rGx9+KeFiwdSQc7WwxHaAu2448b6z/lWn4ebiYMEcN2649797Q4f/Hv6eCijSgRwPwm3wj0QJ6uH3EfTzvIP7eKW4/CSWTazrwBYERbfv8AkuqfR9+/foqmJwl2kW1FvLRBy1TZ5AGYSBA8LtnTwhVv4M284490Sut/hDwAiNBw4j2Atb9nj9vhb3dBymIwhDHka5T4zd2uu5bnYdob2nfhAJAmIYLuvaxsul/guI8/nPNaqOyGEMc5oLmta2d/Y5aG8m/7IObfs884ObdpPv4FWcHs3tAgaHXkRFwbfiXTjAjcB9Nb+VltpYOD78UFDEYDs8Lt0P8AMNyuVMIC0/8AE39+9FfdR+a2ZEGFOktoClCAQhCAQhCAQhCAQhCAQhCAQhCAQhCAUQpQgiFBaskINRp+nv8AdHVLahBp6m6GUYC3IQa8qya1ZIQCEIQCEIQCEIQCEIQf/9k="/>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bin"/>
              <a:ea typeface="Cabin"/>
              <a:cs typeface="Cabin"/>
              <a:sym typeface="Cabin"/>
            </a:endParaRPr>
          </a:p>
        </p:txBody>
      </p:sp>
      <p:sp>
        <p:nvSpPr>
          <p:cNvPr id="583" name="Google Shape;583;p83" descr="data:image/jpeg;base64,/9j/4AAQSkZJRgABAQAAAQABAAD/2wCEAAkGBxQSEhUUExQVFBUUFBQXFBcUGBYXGBYYFxQXFxUXFxgYHCggGBolHBYYITIhJSkrLjAuFx8zODMsNygtLi0BCgoKBQUFDgUFDisZExkrKysrKysrKysrKysrKysrKysrKysrKysrKysrKysrKysrKysrKysrKysrKysrKysrK//AABEIAO8A0wMBIgACEQEDEQH/xAAcAAACAgMBAQAAAAAAAAAAAAAABQEEAgMGBwj/xABAEAABAwIDBAgDBgUEAgMBAAABAAIRAyEEEjEFQVFhBhMiMnGBkfChscEHI0JS0eEUYoKS8SQzcqLC0lODsjT/xAAUAQEAAAAAAAAAAAAAAAAAAAAA/8QAFBEBAAAAAAAAAAAAAAAAAAAAAP/aAAwDAQACEQMRAD8A9nQApRCAQphCAUoQgkIQFKCEKUQgEKUIIQpQgEIUoBCIUoIQpUIIULJQghEKUIMYQpQghClCDBCFKARClEICEIUoIClClBClCEAhCW47bLKcgdtw1A3eJQMVK5eltOtVMjstnQW9SrDcp71Rx5CSgfhw4rJIC2bMOU7txHOFuwG0XtdkqtJFoe2/qNQgdIUMcDoZWSCEKVCCEKUIIQpUIIQpQgxQpQgwUoUoIUoUoIQhSgEIQglCFqxVYMY5x0aCfRAm23tUh/U0zBDc1QjUDc0cz9Eow9NrnwD2W7+JtmcSqmExc/fP1qucT5GADyhp9UdH6RbhwTrUc7KZg5JMHzQNmDMQAIYNB8yUzo4YKhhju96JrhH2QaKlODOnNVMcc8xYiIOlx/hM8S2VWp4cINVDHPYRPIfsU+pvkSEkxNIQVlsLaEjq3atMfUe+SB2hCEEIUoQQhSoQQhSoQChShBgpQhAKVClAIQhAKVEozIJS7pD/APzv5wPVwHomIKU9K6mTCVX/AJGhx8GkF3wlB51tzHS1lNhAccgtuc50Gw5EHzXU0cPlawbmsAAOg09+a4nZtMVMQ1wILSQSDY6nIRuOpH5p0kLvcVVgt10FuP0QFEwQmmHnwVOmQLm3P37stGK6TYWjOeqwRzv6cEDmoCtIcqWE6Q4asAaVam6dIcL/ABVh2JHEW1/dAYh9tVz+HxQbiXN/MweUGx8plPcVUblm3kvOsZtQDGtIMC4uYFtZndb4IPYcLVztDuI/ytqT9G6wcwgHQNJ8XSd/knCAQhCAQhCAUKUIIQpQg1oUoQCglQ5y1OegylTmWk1FXqYiEF3MozpZ/Fc0GugbNckvTLFlmGfla1xcMoa7uuLiGhruRLhPKVtp4vmsNrMFWmBrcH0IcPi0IPP9lYr/AFJw1RlMVKURUpMNOm9sdpuQk5XtJBsbhdjjgOpYdII8bnTw/ZcV0g2c8bRpV6lcCg5zxTZEBrnU4YXX7QPhqI1TIbSc+GudZpvGh3fRA8x2Fc5n3cnzEeIXBbTOKb1h6io0MjMG5W5pMZnPDXF2/stadBeSAvS9mVg5kLDFUy7QEnQFpgxwsg8QbsSs6rRcaBacVdkEdZTyuykueA3S2oO65i3rG0f9HgXVKji8sYS5xubCAOZ09UxwmzHNca1QyYhjTBjcTpr+qx6Q0BUwdVjgCMjjHgJ+iDymh0zxlQtJ6llMiS10OeRN+xnz+jVdZtKnVq03NNNj2uHbpmzmkXsdCI0v5prtTYuHdSZW6gPIpBuUOa1phuXtMIiRx/dK+gfQ573T4Etcb5M2oPG+vFB6/wBHH5szuMDxDbB3gZm3HyDpUNi7MZh6eVgibmdZTBAIQhAIQhBCEIQCEIQYIKlYPQYPKr1HLZUKq1Sg1V6iX16y2138FRrFBkavv/CHVVXcffkobUQb+ujy/Rbm17QdPiqFSrzWrr+d/fggu1MGyu0sfkc0Ok03iRmFw9nDiuQbTAc/KR3jHkdxnSNyXdMtq0q2IoYRheK7q1OmXsfkDOseG5XEXfZ0lnIXTfZzTTcKbxD2HI4cCBGnD6IHez6zmgDfH19hOsKHSHecpJgGxUIjfv4Ei6b1q1srd/sn0QbsRjZ/4tIDnnQElRXrU3UqgztLYI1tEX8LKvRxNNzTS7L26OmC08Qdy4Hp30Wexj3YT7uiC09UyzHSCHZADAuJjSSd5QPsO1hoNqd5kcz4nnomPQPHCti6pboyjFubx+hXLdG8U84MsqQHNabaGPDdofRdP9kVD7qvUOrqob/aJ/8AJB6ApWOZRmQZqVjKlBKFClAIQhAIQhBgsXBZrFxQVqyX4hyZVSleMKBdWeq1Z0C6zxD0vqVJN93gg2moOXy5LB9SN/h7IWh9S3v6yFodV15cP2NkFh9Tn4H99Ej6TbbGFoOqDvEhlIcXuNjHISfJXw6T8pj0vC8y6c7Y6+qKbCerpZmtH5iLPcRfmBr3eaDnqmJcQarDD2Vm1Gkahwkh3iTc8wvobG4QY3C0MfQmX0mvqNH4hlE23ubEeA4gL52oss9vFhsN8HX5/FewfYF0qGV+AqG8uq4ck6g3qsHMHt88zuCBxh8US8HSRfy3fJMsSzPDRIkESLRO/wCa29Lej72Zq+FbmvmqUR8X0x/4jnHBc/sbpK17gCCLxfcYQXMZ0bw1FoDaOZo/CatYSdSe9x5Lm9sYZr6bi2jXpvb/ALZbiajmtHIOJHwK9Pw1ak4doAmLykvSGhRDSWhrXcv25IOF2ZhjTwr6jqj6j3yO1FgNBAAGvJemdA8CaOCpg6ul5/qNv+sLzNmJGQAkllNrqtWNcoPOInQA7/BesbG21QxVBtXDvDqZECIlsfhI/CRwQMjUUdYqlStC1iugYdatrKiUmst1GsgagrJVqNSVvBQZIQhAIQhBisXrNYuQVaiWYyU0rApXiwgS4o/D35JVXJ+XH902xg+STVgT7HnwQV31vD4W+RhanuPPzn00Koba2zRwkdc/tHu02yXndcXAGmq4XanTGtVkU/uWy27CM5G4Odu5gcN6DselO1Rh6D2teG1njKwSJAMS6Ad2kryyk6YJ8uMaiOcSPLmt9KuXZiRnsBBJFwc0zrw9FhVodqx3xp4g/H5oLOFYJA35csAcHQTfW0f2laKVZ+Hr56TnMqUnh9NzRpEQRxiYO4iZlbGTluOQPlvjm35o2u3u1Bq63mILTPGD8Sg+l+gnS+ntPD5hDK9MAVqe9jiO83jTdBg8iDcFZbc6MUaxc8HqKxF3s7rubm6Hxsea+bOj+3K+CrsxFBxD2mIN2vaYLmOFpYY01s0i4X0n0S6V4fadGW9mo0DraRPbpk6EfmaYMOGscZADlNoYLaWH7IoDEs/C6i9ocPEOgykuJwWMq2fTNBsXNeoyALSQyn2jvtYeC9Qx33Ql1PrWcWCHAcwNfELnNoMp3e3DOqVDZjXseGjdL3OBty8LFBye3sMzD7Pr5bt6vtVDAdWeQGiLR1YkaaWA3rjvs66UHBVBP+xUgVRc5bS144m/pPBep9MehNXE4Gqalc9YGGpliGyzthltG23eMnVeB0n/AHc/lJ5+BG8iPmg+lKuLkBwMtIlpGhBvI4/FahjPfv8AVeTdDOljqX3FQ/dWymP9skDf+Qk7tPO3cjFybH6/r9Pigfsxkq3QxHNIqL5/f/Ku0X+/cIOnwtZMGOSDA1U7olBZQoClAIQhBCFKEGqqErxbJTd4EXXlHS77SurqOp4am14aSC95ImxgtAiRIjXxiUD/AG5j6OGZnrPDQdBqXH+UC5XlPSPp86oCzCtdTBMZ3d4ggzlbJA0566JBisfWxT+sqPe8uic1spFQABrdABew5quaIHISBw/E7Lpx+qBa5hdLnS4kuJcRJNg65n3OiGC0TqTAiItwtv3q11JaRaAQJN9Or4e9CtzKAjMOcm25oM8v2QYYOnlDyOJ8DDGOM8f8cVnFxZpNp1Mgbxf+Q+pTDYlEHO209boedFu/cZjzI4QhtAQCZExpEfg4eM+nggrjB9qG8fxaWcRHP9ysMXhwaJBkOAJjmBPxgeqaUqcxPaEzz0abHUaH0cVsZRzENAzNAdOYXnNAaf7p5AhBx1Boz3mJ0+Ximmzts1sO8PovNJzGNM6h0hpIvrJt52hUhSyPLZykBzdCJIEiDuPZHp64uGXMBucBA0sdRpbVB9QdHNvs2hs5uIf913usynuPpu1HIwHAHc4JzT2ixzGkuAkAnlY5vTKb8l86dCemL8B1lMjrMPVcXPYbkEADM2baASDrDbjf7psLYVF9JlU1H121QKgBe7qYeA4BtOYy74I1ugaYljMTQnPNN7Jlps4EcQvk6hSy1CyRDs7QbknKYnhpv5FfVuL2BRc0hrSyZkU3OY0k7yxpDSZvcL5a25S6jEVBYdXWqjdENqERHl7KDXWEOcRxIvu7K7bontkPb1TiM7e6NczbcT3gd1zvXL16Mzli2aw323XWukwtNidHEkGDaDIM2Mb0HsODq+/cfNN8O2y8z6O9KS0hlaCBlAqCA4WFn7yL94RFp3kelYF2nAi3gdN6Bpg5n39U+wxslGGYm2FQXWqVDVKAQhCAQha8RWDGlx0aCSg5D7Sdu9TR6pkl1TvAT3eBI0B38hwK8VxOHc8kgkPbuIBvmiwOt8lvo1dn0kxRr1XOdnG4WhuojjIu4c7cSuUxTix0Pu1wIm5LTDbl0QRLY/ujVAnwoFGp2mxTqOE5QIaYGUtgbwYvvM2TJ+CJIDQNW/1DMbCdBcXmbHRW8Ts0VmuZ32ukaHM0kiJHEGpPCeQCnYnbZleO1TeGuDoh4OQhwMCC6P8AqUCp+D7N5aco3RYNdv3aj+5VX0XA5S2LkBzebnDXT8OvDwT/AKw5hTixABL+6DlDrWkjX4cFrxODAMi0k63aczZ9fvPUoFmwiWvqyd7HxuIdSd6EwR58k0dQHZ1bZ2mnZcP0/wDytNINp1KjnFrGmkyZPZkOqMmT3e8AOCihtJtR5FGIaTme4jIJgnKBJd8Bpe0EIr0ywAwHG2WDF8uXdu7J8mk8lYw9GI3ntZnb5I1dz1Hm7gtjaEnMWwAwBmWMoElpJHEgejeZVinT0MT3O0OYOvKAf7eaDkdtYcCo/W8EA8xw8QdZ1VGnSz2/EJyn8wa1xc0xqJm5uum6Q0JLTqYI52aLH1NuaRto3BbYxI8dDbz8UGrDtgHiGnxkiP146r2z7EduF9KrhHuk0YqUuOR/fb/S+/8A9gG5eTVXteO0AHBszEz2hDo4mdecb7N+iOP/AIHGU8QJDGuIqgdrNTcC10RrAaXAazTCD6GxeJLGOzC4EgjumPkfFfOH2n7OFPaOJGgqPbVBO9tUB7vLM5wX000hwkQQRbeCD8wvGPtu2b/qKVUQBUoOpkxvpvzC+61Sf6UHnWyhNDeIkeBFpE3i3y0U4lhBdI3EAjeTF48Cd29a9h957N7oIvrJawjdpAv4jcmO06LpcaYdaRqBBtEgiI15+GqBRWEFpMXBaCRz7PlqCux6J9MHYVpp1GdY2ewA6C0wTlHEGN+h5G3GOfUyw6mbEQ5lwYqaloMiRwnVbarIZIiOxHxNjz+qD6E6LbapYunnpSMpyva4Q5jo0MWPiLLpqDV4d9ne1HUMW1jiMlR2Rw5kgN8LkepXutMINoUqApQCEIQCQdM8UWUIE9qZggWjQk6a/BP1x3TOqHODbdkXmd5En535Hgg4PEU+8Rn/ABCQ4OM9rWLcfMk6AJbtPA9Y0m1nZszRqZdEt10IPLs6roH4e8wPFpAN+QPB0Ryj8xWqnSzcyYuDDr3vuJsTPCT+VAh2XL2w6HOA1a6HFsawTfux6kySFobFLFVGnNlqUi45mgXY8sFwZzQ4mf6dxVzG4U0nZg3iJMNJvedxOWLk7wq216oIZVbmBa5wcHXhr2gEzGgkE/8ADjKClhXjrmxaXHW40MSN+nhCYg2ECCckalrpaIBvaS2Z3Ablo2bRPWE2kFve39oDUW5TwlWWNHYMZSQ06hwdxzDgSJJ4HmgTYXYTcYwOc4kNGUtp9oNcCAbB0/ikEk2cPzK6zo1SYJzGQBDrtPdDr5QARbQ2MDiFbwbRRxEEZWYgiHOJjrGgaGLZm87Q2IsC5rsN7n8PfAP4Xfiv7P8AKgVUWnfDS0AOyXaCHTYT3YE+AGpUinc206vtN5NIMjdpF9YdxVnFUO1nDQe0Q4sMHKS6HR/LYgc+aypi2bXu3FnCD5zFv+p4oFG3aEsYZ7tRs2gx1Zbr/UPQLmw2/EhxG88QY3ldrtMfdPvIac2kTkBi507o/wAhcrXoEGN7XOInec2VoMCIn5IKLAYFs1gAdDqYvvu5vwVvCtLRrLSTIN7QBv5B3qtrKZBu02ygT4203k0233ZlhVowBlNpNt57Ja0t42k8boPZPsh6Qdfhjh3nt4cNyzvpPuz+27PAN4rH7Z8F1mBz/wDw1qbiRrDz1ZGo3ub6Lzrofjv4LGUa0kMzCnU1g0qpawlx0GU5HncMmu5exdOcOamCxDBqaTiPFnbHxaEHzpAbVpOmATD95GZzWk68cvpusunqskvm0mc249r36+a53aVDM0EWIDoImASbOPOQF1eC7dAVAIztmLx2jYHgQJHkgU/w5P4dzbt4GpmJHpCUmj/pmuP5WA+nHdIvy8l1lLCXJAI07txZwAjzJSPqCMM2CBLqQ8If/wCqDdQ7Ja8WLd43Br2b/B3wX0LsXGCtRp1G6OaD4GLjyK8AyF7+yLDMXu0mXt05bp5r1f7LsV9y6idWQR5iD8fmg7dCEIBCEIIJhcltRxL5k2MzlEanieQ9OS6ut3SkFbD3JuPA/r7sg5mthJ0AMz3bEbtPQeg4qpVoTmsCYdrZ36OEnxJ5BdNVw/EW5jw3jS3oPFLcdSgHSRpIJHd3FunhuF0CDHYOxF9XQKkbra6i2p5gLm9r4fLTeTmGm+QTMG+/zuuyo4gGWwWGdBDhr+WbgSfO5SXpPgZw9SALsPdNpESY3G8eIKDVgMOQx24lws4AsgHTf68GuUnCX3CM1wbHtCcw3WMm2mUJrh8MG0hDSA5pMtuBMmS3duPlzUjCmSRFydBpo4lzd8amN5i6Dn8XgS9hZZr5Dm5hYODWPa6dxm/kAr2za5q0WPjIXCHgHMA4Zg6Re3hrJI1Cb0KQAAIMANuO0JsDY3B+ZEfhSulhuqrQO5XmMrj2arYIibwRIkxcDggsspzrldLjpANxOniDpzjVqrMoWLT2nNkXkOjVpJ375jg/kmQbzGu8ZTo7eBE3t5cFpr4ftNcJtnBaYILTHddysQOQ/MQgq1qBcxwJ1Du9z+v1zLm30mkA6g5TO8SeRse34TxgrtW0LRY9jR08BEO8hfk3iuaxuCILo7BnskXBGcgfIxH6IFzcPoWuBhzIBvcU21AL82wPNVHUCRlIA1AsBwZP/UlWazajTdoBlt91jNoibl3hfiFso0qhF7t7OlyJMC3gD5oK7qQILHb8ouBezGzpoA0+pK9l2NtH+K2e1zu/1Jp1eT2Ny1PWJ8CF5c1oc4ZrGbEfi7RIHKSCneA22cLSq0pLjiGM6vSGvIio4kaS0yB/IOaDjm082o0iePeJ47reic9GGA0y2e7UIjd3y5oE/wBP9yoNbaQTMzxGUFOOirQajm3AcGPymS2+Zvl3AEG1uA1OU6t05OcT8APRJXYNzcLTg65SSNP9t0+OoPmuwdShpMEQCeyZ0Y46eYPqlFPCB2EpECCG0/HQN032PxQRsvZoDRbhmjnAt6fALrOgp6uvlGj2nXWcoP0S+g4Whp1aD/dO+/8AhMdj0i2oypGhCD0BChpkTxUoBCEIBaKtEFb0IFdfCAaBL8XhhzHnG/nY+5tZdC5irVqEz9Lb0HB7V2S4OzC2kmMsRvzDy14+iTatJ5pua8CI4WjfBAvwXo2Iw0afp+o98Ug2zsyWu4ESbDz7Jt6c0FHZ1MmhRtfIzSztG+u74aQrTaV+dteydBEH1ifFNKWAilTFuyxoM6WaAYIv5c+dsDhotHr2h8PZMBAuGGvbgNLP1gW+XK6q7RwGduW0xYjskOgZSPAj0BO9PHM3H434TDvn6LCrSO+SBxuN28ac/IIEmEqZ2Nc4w6Ic10EBwMO04yT/AFHkt4w8cN+kEaEX1I33HMjQLPD4PLVcG5stRgNjbOD2rnQlsGDwHC911CDpw1Aaf03DXhyKBVRpR2e0ABaO0ADNoi0XtyPJJdo0SHVLy0mSBu7GtxAu8mV1rqN5Ma7+yfU+Gv8ALxBlftDCkvtrl36m5G7hayDlBgpNrgyQJPGmNB7F/BYfw0AZYaYZvIGuaL6SS34J5UwzYEdkgE8bkk/+qwNKDBi0ETvi4+DWoEVIlsuy5oFwBeLgR4gwNIkrXicIW06bnuOdzQ85WyBDZAcQ4EaZQAPwibJ83CCLCBEEDyaPqq1LZweymX5swpie0RcMb3mgwT5cOAQKThnDWIvxI5Xjgfe93sOjlqkjQ0wOVoIB5dv4rJ+FuQQSO1fyAHyCubMo5ajNZuB5sk20/CEFjaVEinVgCeqfcHT7vWJ5/ErHFYcCgQRYMbHiHMj3zTTadH7uppcEaG8iP1+K2YnCnIYEWHhq2J+aDRg8ICA6+ovvFyb8R73pjQoaWjTw3e/JW8DgoAtMcLJlRwYQWsKeyPBbljTbAhZIBCEIBCEIBQQpQg1VKcpbtHBS0wJ1tuuE3WL2yIQV6tAfT9NPeqrvwu8a+nhce+HFMYRlQJ3YQ/4tpy0+lt60nCcr8rGx9+KeFiwdSQc7WwxHaAu2448b6z/lWn4ebiYMEcN2649797Q4f/Hv6eCijSgRwPwm3wj0QJ6uH3EfTzvIP7eKW4/CSWTazrwBYERbfv8AkuqfR9+/foqmJwl2kW1FvLRBy1TZ5AGYSBA8LtnTwhVv4M284490Sut/hDwAiNBw4j2Atb9nj9vhb3dBymIwhDHka5T4zd2uu5bnYdob2nfhAJAmIYLuvaxsul/guI8/nPNaqOyGEMc5oLmta2d/Y5aG8m/7IObfs884ObdpPv4FWcHs3tAgaHXkRFwbfiXTjAjcB9Nb+VltpYOD78UFDEYDs8Lt0P8AMNyuVMIC0/8AE39+9FfdR+a2ZEGFOktoClCAQhCAQhCAQhCAQhCAQhCAQhCAQhCAUQpQgiFBaskINRp+nv8AdHVLahBp6m6GUYC3IQa8qya1ZIQCEIQCEIQCEIQCEIQf/9k="/>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bin"/>
              <a:ea typeface="Cabin"/>
              <a:cs typeface="Cabin"/>
              <a:sym typeface="Cabin"/>
            </a:endParaRPr>
          </a:p>
        </p:txBody>
      </p:sp>
      <p:pic>
        <p:nvPicPr>
          <p:cNvPr id="584" name="Google Shape;584;p83" descr="http://upload.wikimedia.org/wikipedia/commons/d/df/Samuel_Slater_industrialist.jpg"/>
          <p:cNvPicPr preferRelativeResize="0"/>
          <p:nvPr/>
        </p:nvPicPr>
        <p:blipFill rotWithShape="1">
          <a:blip r:embed="rId3">
            <a:alphaModFix/>
          </a:blip>
          <a:srcRect/>
          <a:stretch/>
        </p:blipFill>
        <p:spPr>
          <a:xfrm>
            <a:off x="5410200" y="3124200"/>
            <a:ext cx="3022346" cy="3429000"/>
          </a:xfrm>
          <a:prstGeom prst="rect">
            <a:avLst/>
          </a:prstGeom>
          <a:noFill/>
          <a:ln>
            <a:noFill/>
          </a:ln>
        </p:spPr>
      </p:pic>
      <p:pic>
        <p:nvPicPr>
          <p:cNvPr id="585" name="Google Shape;585;p83" descr="http://1.bp.blogspot.com/-Phw4vs-PAyw/TgabwLaVExI/AAAAAAAAQtY/tyz6PCQX7t0/s1600/Smithsonian0006.jpg"/>
          <p:cNvPicPr preferRelativeResize="0"/>
          <p:nvPr/>
        </p:nvPicPr>
        <p:blipFill rotWithShape="1">
          <a:blip r:embed="rId4">
            <a:alphaModFix/>
          </a:blip>
          <a:srcRect/>
          <a:stretch/>
        </p:blipFill>
        <p:spPr>
          <a:xfrm>
            <a:off x="1219200" y="3886200"/>
            <a:ext cx="3866303" cy="247003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84"/>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Cyrus McCormick</a:t>
            </a:r>
            <a:endParaRPr sz="4300" b="0" i="0" u="none" strike="noStrike" cap="none">
              <a:solidFill>
                <a:srgbClr val="562214"/>
              </a:solidFill>
              <a:latin typeface="Cabin"/>
              <a:ea typeface="Cabin"/>
              <a:cs typeface="Cabin"/>
              <a:sym typeface="Cabin"/>
            </a:endParaRPr>
          </a:p>
        </p:txBody>
      </p:sp>
      <p:sp>
        <p:nvSpPr>
          <p:cNvPr id="591" name="Google Shape;591;p84"/>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Developed the mechanical reaper in 1831, a machine that revolutionized farming by increasing crops yields and decreasing the number of field hands needed for the harvest.</a:t>
            </a:r>
            <a:endParaRPr sz="3200" b="0" i="0" u="none" strike="noStrike" cap="none">
              <a:solidFill>
                <a:schemeClr val="dk1"/>
              </a:solidFill>
              <a:latin typeface="Cabin"/>
              <a:ea typeface="Cabin"/>
              <a:cs typeface="Cabin"/>
              <a:sym typeface="Cabin"/>
            </a:endParaRPr>
          </a:p>
        </p:txBody>
      </p:sp>
      <p:sp>
        <p:nvSpPr>
          <p:cNvPr id="592" name="Google Shape;592;p84" descr="data:image/jpeg;base64,/9j/4AAQSkZJRgABAQAAAQABAAD/2wCEAAkGBxQSEhUUExQWFBQWFhQUFBcWFBUUFBgUGBQWFhcUFBUYHCggGBolHBQUITEhJSkrLi4uFx8zODMsNygtLisBCgoKDA0MFA8PFCwZFBksLCwsLDcsKyw3LCwrNysrKywsKzcsNyw3KysrKysrKysrKysrKysrKysrKysrKysrK//AABEIAP4AxwMBIgACEQEDEQH/xAAbAAABBQEBAAAAAAAAAAAAAAADAAECBAUGB//EAEAQAAIBAgQDBgMGBAUCBwAAAAECAAMRBBIhMQVBUQYTImFxkTKBoUJSYrHB0QcUI/BykqLh8UNjFTNTgrKzwv/EABYBAQEBAAAAAAAAAAAAAAAAAAABAv/EABURAQEAAAAAAAAAAAAAAAAAAAAR/9oADAMBAAIRAxEAPwD1bNFeRikaSMUcRoCIleqJZMC8CqySLUociNaQVxRjmnDkRiIAO7jZYXLIEQAlZGFIke7gV2Ea0MaRi7uBWI0gXEtlJWqCBWMHUEKd4NoFR48VYSBMCNSRVrRmeRAgHuI0iY8o9BtHCxXizwJ5ZEiLNETAYyBkyZAmBEiRtJMY14EGkJJpBpA0REQmb2g4zTwlPMxuxtlQEZj5m+w85QfiGNp0ENSqwVBp1JP3VHMziq/b1nYilTCLyLMLnXnYG3ylt+EVOJItSse6vc00Hiyg7M97Ek9OkzafYLGoxCGjUFty5S5/wkfnpCC8T7Y11AaiaZW1mDqzMT94DTw8t5Uw3bnFal1puu2ilLHlsT5yHEuzeKoA56TMCPsDvVDei3sJzxp5GysCMwBIIIYC99jbUEH3gelcF7RDEfEgphtEIZmVmC3ZCSBla2oB3HpL9QTyzhWLem4CsRrp4iozfvsJ6RwnEGpQpuxBYghrfeB1B8xcQCMsE4lh4BpFVaggHEsVRB2gCFOILDwDGUItFIkxQPQSYxMRitAa8SmStImA4MV4xMgYEi8gWjGNATSMTNGBkFfifEEw9M1alyoZEIG93YKN+VyJ5Z2n482NrA5clMZEC3DG+a7Em1+dvl5z0DtrwxsRg6gQ+On/AF1W9g+RTdCdtiSPMCeScPF6lPn4006+IG30lR7Xwb4F9Bp0mxSaeXDtTiMuellNs1wMPWIW2tmqBsp0ty8r3nZYypiDh0dCyuyo7BACyhgCbZgdQDfYwroax0nnH8TsOGSm4AurMpOlyDbQfObnA8TVBYH+Zqiykmsp0zC4sQdVN9rAqd5m9uuGmombYBWBO+UhajKSBclSxANtRYQjzl0JQFTe2p0287+06zsfxJQ1RSWHed3lT7AfUMyjkTznI4GsUN76HRhpsbdZ1/YfDA1XJRrJTUoWP2ixBOnO2nyPWB1NVrQamHrU4IJIoFWAYSy6yu0ATmCZ4SrAPvKJLGka2JFJGc7LYfMkCKB6Nmj5pVStDXgTJgmMcmQgOIzmItIkwFGMcmMYAyY4jlYgJARP76eh8p5zx7sp/J11r0sv8uaq5UFw1IkEinbYpdTYjkQLc56Ms5L+JuIIo0VHOrrr+BrXHraVFsJRCZktTNZlT7qgsQGIBNhpczp67AAn7IF7joNrW3njeM4ualNKIuWIs2UX30yr5ma/BsFicO/eph3OQNZmAZlQqCoAuTvfrA9JWqmUMpBUi4YEEEHmCN5z3aesGouN84K7A8t5RodoKZoVKqlQASSt7KKh1IXyJ18iTObxvH/5gBb2A301+IaHpoTqPuwqjwzsvUbM9QFKCqxLW3INgifeYnkL8p6BwzArh0yIuS5LMLk+I8yTvKNDCV6y4WmQKeGRUr1XDXqV6oN0pkEXAHhYtzIHSbVSQAqQdoRxIGBUqyuwlirAGABoJoVoFjrKMntVWtSRPvsWPoo/cxSh2jqZq1jeyIBcDNqddR7RSo9bUS2JUVpYUyKlI2jlhBkwHIjERAxzAiZAtJkxoCBkhGAjyBxOH/iof6dG19HN7dCP3ncqJzP8RcAXwpcEWp+JgfPQa+phHmGDqBdc2Ug7i+broeU1MDxMoxc1NTfcnpsJgsRb25fKTp29NN9PzlF/F4zxvbQOwc/ZB/FlsfPcS32c4HWxdRVQXVSCz3ACjmGIGugHL2mTh6hvY2y/aIANhfdeY32vznUcR7V1K9L+XoqKGFVQrAW72tYAHvWGgBsbhRz35QOrwHFqZxbYem+aktKmtK1suamiqwpnfKQCdfumadTeeW4OsyOrroykMp6Ea7dOXpPReE8Vp4keEgVB8VK4zjY3UbshvuPnANVlcvD4kSg8ioVnAgc0BWY3kQ8CbtaVUckxNGptYE9FJ9heVHM4981Woy3DB8tw1rgabW8ooPBC+p+1c+5vGgeyqsVSppKpxB6wDVDeFaFB7wjGUaJbzlwNAmpkryAMeA944iCyYgRtKHEuO4XDtkrV0R7XyeJnA6sqAlfnK/avjwwdEspBrvpRTc351CPurv5mwnkTUySWdizMSWJNySdyzczCO/4p/Eimpy4ai1U/fqk06fqEF3b55ZxHaLtJicZYVnGRSStOmuSnf7xUHxEDQFibcrRqeGAUsdBymYULNpAii38+fX3h1w720RyLX0R7W63A2nrn8M+ArTwgquoz1/Gb2J7kE90t+hAz2/H5TW7R9okwtqdPIa7AFUNwqIf+rWy6hRY2XdjpoLkB4zhuGu7WZXTYtmVk0v8AiAvex26GWWGUWAt5TerYgtmZmZ2Y3Z2PiY33tsB0AsBsJi1lu7eRP56W+UgHS3tzmfUq5mLDr4ethsQeXX5zQrpam7czZFHmxN/ZFf6TPSl+0o6HgvaypTslctWp7Zib1U6WY/GPJtehnXU2FVA9Ng6HZl2v0Ybq3kdZ501AAay5wbFVaLFqTZSRYqQGRhyzKdCRy6dYHYVaBgTSg+GcbWqclULTqH4WFxTc/dsT4G6a2PkZfqpbSRVBqcp8aqZMPUOxK5R6sQv6zReYnap7UlX7z/8AxF/2lRlYKmuUBhfpyt6GPCYMeGPA9UXD+UXcCFFVY+YQoa0h/ZkwohAotIaQJIJMSIMmIEoPEYhaaNUfREVnY+Si5/KFeyqWYhVUXYsbADqTynnfbHtgtYHD4f8A8o6VKhGrga5UHJb8zvaBznEse2IqtWqfE+w5Kv2aa9ABYe8rUkzNaRzQtRu6W/2joBIiGLJqN3a/Cgu3mbj8pa4Lwc161OiovnYBjyVPtv8AJQx+UzsJUCVEZh4dRUNySVa92sdrXB0+7Oj4fxk4dqhoWDsvdiqdkFwWNO+hbT4joPOUdt2r7VrhL0aFmqqoW1rrS0GXNrZntlsludydgeBpOxzM7F6jnM7sbsT5mV0XMb8rkjW9ySSWvzuSTfzltRAdWtuYLGAplbuw5cMdahp2sQttEPkfnJE2IGp1/Pn562gOI4gEhRYlM+boM2Wy+oyH3kVWxeJz5RkVMtzozvcm2pLW2A5AbmNQUX85XY3Ms02tbytCETmc9E1PmekcNrdPmOXqIDAG4J/E1/0h3o8wZQQG40+YM6bgPEu+Qo9+9QXv95L2DHzFwD8jOOJZTeX8BjLOrr8Sm5H3l2ZfmCYHVus5jtU/9SknRWb3IH/5M6uqBfTXmD1B2M4nj9UNiWN9Fyp7DX6kwLlBRYa29doosMEYDLUF/uki467xQPVxRPl7/wC0kKZ/D7ySrERCoENyA9wILK/Qe8LElMwImk58pl8c7R0cGLOS9Ui601GtuRdjoo+s0+IYxaFJ6z/Ailj59FHmTpPFcVj3rVHqVficlj112UeQGkDS49x+ri2/qOBTBJWkptTHmR9o+Z+kyaOtzy2/WUW57+k28HhLBV52u3+I629rD5Qh8JhwPE2w1mTjMX3j35DQDympxjEXAopYdT+kyhw6oNhf/Cb/AE3gHwNIM1icgsTffUAlRa/W0s/yfjGuYn4rjMLeWa5lFqTrYWIY8ue9ptcPpWG92Bs/UHofKBZKWA5CTU6EkgAC7EmygDmSdBA43Eqls252Uau3oDsPxHSZ9asahBe1hsg1UHqfvN+I/ICAbFYstonhXm+quw2IUHVF89z5SmhsLAWG0JYnznQ1ewuKpoalTuwigu4FS7qoGpy5bE+V5ByzQhPhJ8ppnhK86h/yj94jwxBcZyQdNlEDAwNfL6HeXRV6H6w3/gKj/qtc3I/pgjcjXxDpygm4E9rh1YfhBJ9jb85RJajeXteTK312PUftA4XCFTYOR5MhAPsTDVnNPV08P36ZuPQ32+cDb4PxbIpSobgKxpt0IFwh/CeXTachnzEk6kkk+pN5tUHVhdTf6H5jlM3HYbI1x8LajoDzX++RgA22iiEUqPdErEdZKpiB1mZhwAdC5vLSXOgzn0F5Ghe+HWY3antUMGoRRmrOpK3IyouwZxufIc4fj2OOFpNVZTmFgivZQ7sQFF/new1sDPKa1Zqjs9S7O7XZjuT+gGwEC5jOL1sRfvaz1dvCzELcbWQWUe0y6qi9tVPQ7e+4loUxyH7j0tvI4lQwEIjw3D95VVTyux9FBP6CamPxQpA2+Iyhwmr3edz9001+e/5CUq9Q1W/KBPCgsS5I13JNvedHhsG1DM2IV08Phpq6piCWyhaiob2XUk58ui6X2PK0Ct7Pmym4bJlz2sR4cwt7zo+N8XfEKmIVbCoTh6oZy5WtSVbZmIUEvSNOpcLuH9IA8LmqauQ2TnYC7czewlStxUKStEBmOhcgEC33R9ojqdPWZ+IxLOMgPgHTTN5t19IfD0gogEpUtSzElj8TE3J+cPhqDOfCLKN2JAUfPf2BgcQGVM9rAjQnQHW11vv6+Us9n6patSQ6pm1GmttCdd9ZBtcF4Iajgi5RSMzkeHMNbAA7XFuovPRu1OJtg8U3/YrH/SbTje0fbOnRVsPSSzKGQ2sFB2Oxg+I9r6FbhrK1Qd/UoLSemA1xUsqub2tl0Yg32IlVy9TFteSGLI+LaZ5xSna4lnD1UcakAyIu/wDiNNlUAkOM177WNrW+sHUYjVd/ofSBxPCgwDUz1B1vdt9B0sRKK1qlI2YXHQ/pKNSnxBW0ca/WWEZeWx3BsQR85mI1Op5H2P8AvIthGX4TeBKrhBTbNTJUe4Hk3PLNDBLTrEJWBUBlzhSM1tRmU7W19rzJ75l3k3J8LodRp8unpA7gdmMKAbUG0PxFnJ9wQI8w6XHcLkQ4r+ZLi4GV7ILaWBDowNupO8UDv8OisbXFuZHTnttNfC1ACiaIzKapUHYaC3uQPlPOjxxKQyrVSsM1QHuTmYAoQrgkZSMxvofsyGF7e1A1B8Qt3p50qMqWzU3ytcdCGXa/OB6A3FMPXrVMIQtXKP6qsuZA+YgUyGFiwykkctOsxe2HY6gcPUqUaS0atJWqDuxlV1UXdWQabagjXSZWH7R8PoYnEVXRmas610qFCxKPTUlVUjwkMD0uCDcwfHv4j03w9VaSMHqK1FAxXRXFnqvb4QAbBbkkm+gF4g4bvQNZTq1czE8jv+8GAzbAkQYBgHqVr6DaMmlj0IiSnYBje3XlCFTclRcWubajTnAsVCRbUFifEtvEANiTJ03qFKiZroxplha12TMVPkQGb5GVGqF9wD5j9ZrcGoF8PVy2LiqALkKPgTQsdviJ+UDMSmFju+h629oZsGwOtvW5P6QdRLSAfE+L1sQR3z5goFkACUxYAXCLpew+sfA4zuqqvyVm08ibwNO2cZvhOh9DpeU9ZR2fB8ThRje9LPVLOjqWVQCXLLUp1KeoIGZSp30mr2g7GJXzPhx3VXVgjaU6muoNh4Dfn+Kecq5BuDYggg87jUGdhxfty1RMO1NWpV0FQVmB/puGyWKi/VL2I084HKVqT03anUUo6Eq6ndWHI/T3kigsDm35W29YTi/FHxLipUsXChCQoUkLtmtuQDa/QCCGwgSp6bMQfLSXlxFRR4xnX8QINuoJ3mfeWVxL5GXMxUi2UsxXTUWUmwMAho03+E5D0O3vykhiKlPRhccv9jM5DLVLGEaXuOh1HtA0P5hXH77yuAUOm0AWQ9VPltJ9/wAic3nzgdT2Z7Rfy2c2Pjy3AJG2bXwsNbmNLnC+CYdqSd53TPbMf6FEtrrZ6zrmNuQvaKByqqOcmw9P3kPiF1OojI4I6Ee0CvWpA9dLAXJNhyAvyEjSFv8AiTqfSQQwDUjrbY8vPzEMygmxFri3zEqE8iT1U8wesPTqZhY2zDf1gVKFbISp1HIHa8PhQCXOgvlAy3AvZtD6/oIDiABN+o+sBQxLICBqp3Ui4MAtegVO399Jq8BLd1Ut/wCqPrTH7TNGNBFmB9d/95qcBb+jUtr/AFV/+syB8QDvKVUXmlWNzKlQQMqtTgCs03WVmoyimVj2lgpIkSCuRNbDYVCt2zA5QQAykvfLZUFj4rNezECwOszG3l8Ldwp+8q+ygbW8ukoJ/KJlzd5l8RTKy3qAimHzGmhJyWNsw0uCIXG8ONIFWZWJpioMpvdXUMp+YN/KUsKrXa32EZjy0tbpv4pYq0wi2FrXtoLclv8AUnnIM28iTHcWJHnImUOpllBtK6rLCG0osVarHS+kUGpuYoFw0Suq/OReln8S6MNx1l2mbRVU6fOQZQUrfQ2PxKeXmJGqtjcag7TUFQyjiaZGwJBNgAL2byEAF7iQDa+e0sUsC53soPU6+thf62lqhgFB1LN1tZB+p+sCocNUbZSR6gfmZM8LcfEAo/EQv1Ok1BSQbDKfr7mG16n1BgZJ4KbXB9rMPcTR7P0bUag/7wHtSv8ArK1e6nMLjqyaN6suzS9wWtmo1jqW71W8IsTekRt/7ZAPEm0pVKku10JOoI9bfoTaUKtKAJmvImTKQTGBBxAtDwTiAGmt2AO1xf3l2kDnH+MH6Ajl6SpQ0a+9gT9Jbpr4120K6jQbLY7/AN+UBUaeZq3Xu6hG9wdNtel+ss4pQVcgW1zWJANiqEEbHlBYK/eOLj4XvfKb+QzXDH53001ljCm6W5Gmo5jYMtz7jW3z5SjHxgs7et/cA/rAyxjvj9VQ/wChYJRALTWTMdBEYFnAnLme1wAB8yf2Big6uigdSW9tB+sUo0kOsKX5fpK17SJxEgtIsA5u4A845q6Xv/xzlCnX1J5wNNABGLWlJsVINiTA0e86yrX01VrH6e15UbEQbVoFn+fI0cfMbTQ7NsL1lBv4UqDb7L5T9KkxGYGXOAVstcD761Kf+ZCR/qVYG5iTaUX58oSo5PP6SrUEihsJArEzQcIciBriwlkkAayma4LXIuvQb7SiFM7yzhyC4sbDMvPUW57jp5SgTDoNB5wL/C7NW1JFxUsRrrlO+oJFr7XPkYXBv4EJI2AOoB0bnp0PMfOY9RtfaP3zEWuba6ctSCfyEB6rXa+2gHsLRRU6RJAGsky2a3TTe/1EAwEQF4pKmbXbpt68oEK5u1uQ0Hy0iksLQLMFG5/YmPAIXkBBZ4i8CWJrWFusr5pCp4jHXDnlv6j8oCIMYsZLu2HL8oiTzECIqSYMlSwxbZSR12HubD6y0nCSRfNSXyaopb/KmYj1MCkVjUapVgw3Uhh8jf8ASXKnDcv/AFaZ9O936LdBf8pWq0befytA6GuQSSNtx6HUfSUax0g8BWLIQN00I6oTofkdPmI9dpAEtHdwogy9hf2lVwTvKFUrFpNaWkNhsPbUydR/aBQa2mluupN9TrYnTTTTpNXAU8KVHfVMSj3IPd06LplucpAZg17Wv5zMrLqZJDyMBVwM7ZSSuZspIsSoY5SRyJFjaMhkqlO3odjIQLBqeG3M89dv+YNJDNpJJALHJ5RgZEmBp8K0zve2UBV0J1Y3P0H1ik6NlpKpvr4z89vpaKBkXkHMRaDZ7yhhJ2iSSaQRjiRigXVrbRNX9+sqqIUDSBI1TIFoiIxgQw9fu3DbjYjqp3H99BLzuNdbg7HyOxmbU3j0n5e0C4ad+Y087R0UDfU/SV5JTAKal5F9owEJW2gVqw1HoIgLyVYaA+oiowFXq+ELyBJ+gEADJvBgQJCTUyAMcQC3k6FPOyr1I9tz9LwIMu8OFsz9BlHqd/p+cC5XbfUnkPTkIpTr1IoGcY6Uza/KJReX6QGW3KUU1j2hTQ0uNpC0AdoRKN9rSAk7/wB/OQFWien7RZfyJkqVUr8Jt6fr12kmqNv4Tt9kQAkSLCaAY2AsmbMVzZbg3tZSnQEE3vfW0iagtmyjL5gF7kAC5AAIzEchp5wMuoNZCatVRroA24sPDlF8wIOua+SxBtbNpsZVrqNNADbqSDqdSOXIWHSABXvCJA2k7wLCpJVBBUq1oR69+UBrjnsd/wB4wyqfvDpcqdjYkjodfO0CxiT94DVBBwzwEBxJ2gxJiA8vqbIo+fv/AMynTW5ll22gQbfWKQJigf/Z"/>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bin"/>
              <a:ea typeface="Cabin"/>
              <a:cs typeface="Cabin"/>
              <a:sym typeface="Cabin"/>
            </a:endParaRPr>
          </a:p>
        </p:txBody>
      </p:sp>
      <p:sp>
        <p:nvSpPr>
          <p:cNvPr id="593" name="Google Shape;593;p84" descr="data:image/jpeg;base64,/9j/4AAQSkZJRgABAQAAAQABAAD/2wCEAAkGBxQSEhUUExQWFBQWFhQUFBcWFBUUFBgUGBQWFhcUFBUYHCggGBolHBQUITEhJSkrLi4uFx8zODMsNygtLisBCgoKDA0MFA8PFCwZFBksLCwsLDcsKyw3LCwrNysrKywsKzcsNyw3KysrKysrKysrKysrKysrKysrKysrKysrK//AABEIAP4AxwMBIgACEQEDEQH/xAAbAAABBQEBAAAAAAAAAAAAAAADAAECBAUGB//EAEAQAAIBAgQDBgMGBAUCBwAAAAECAAMRBBIhMQVBUQYTImFxkTKBoUJSYrHB0QcUI/BykqLh8UNjFTNTgrKzwv/EABYBAQEBAAAAAAAAAAAAAAAAAAABAv/EABURAQEAAAAAAAAAAAAAAAAAAAAR/9oADAMBAAIRAxEAPwD1bNFeRikaSMUcRoCIleqJZMC8CqySLUociNaQVxRjmnDkRiIAO7jZYXLIEQAlZGFIke7gV2Ea0MaRi7uBWI0gXEtlJWqCBWMHUEKd4NoFR48VYSBMCNSRVrRmeRAgHuI0iY8o9BtHCxXizwJ5ZEiLNETAYyBkyZAmBEiRtJMY14EGkJJpBpA0REQmb2g4zTwlPMxuxtlQEZj5m+w85QfiGNp0ENSqwVBp1JP3VHMziq/b1nYilTCLyLMLnXnYG3ylt+EVOJItSse6vc00Hiyg7M97Ek9OkzafYLGoxCGjUFty5S5/wkfnpCC8T7Y11AaiaZW1mDqzMT94DTw8t5Uw3bnFal1puu2ilLHlsT5yHEuzeKoA56TMCPsDvVDei3sJzxp5GysCMwBIIIYC99jbUEH3gelcF7RDEfEgphtEIZmVmC3ZCSBla2oB3HpL9QTyzhWLem4CsRrp4iozfvsJ6RwnEGpQpuxBYghrfeB1B8xcQCMsE4lh4BpFVaggHEsVRB2gCFOILDwDGUItFIkxQPQSYxMRitAa8SmStImA4MV4xMgYEi8gWjGNATSMTNGBkFfifEEw9M1alyoZEIG93YKN+VyJ5Z2n482NrA5clMZEC3DG+a7Em1+dvl5z0DtrwxsRg6gQ+On/AF1W9g+RTdCdtiSPMCeScPF6lPn4006+IG30lR7Xwb4F9Bp0mxSaeXDtTiMuellNs1wMPWIW2tmqBsp0ty8r3nZYypiDh0dCyuyo7BACyhgCbZgdQDfYwroax0nnH8TsOGSm4AurMpOlyDbQfObnA8TVBYH+Zqiykmsp0zC4sQdVN9rAqd5m9uuGmombYBWBO+UhajKSBclSxANtRYQjzl0JQFTe2p0287+06zsfxJQ1RSWHed3lT7AfUMyjkTznI4GsUN76HRhpsbdZ1/YfDA1XJRrJTUoWP2ixBOnO2nyPWB1NVrQamHrU4IJIoFWAYSy6yu0ATmCZ4SrAPvKJLGka2JFJGc7LYfMkCKB6Nmj5pVStDXgTJgmMcmQgOIzmItIkwFGMcmMYAyY4jlYgJARP76eh8p5zx7sp/J11r0sv8uaq5UFw1IkEinbYpdTYjkQLc56Ms5L+JuIIo0VHOrrr+BrXHraVFsJRCZktTNZlT7qgsQGIBNhpczp67AAn7IF7joNrW3njeM4ualNKIuWIs2UX30yr5ma/BsFicO/eph3OQNZmAZlQqCoAuTvfrA9JWqmUMpBUi4YEEEHmCN5z3aesGouN84K7A8t5RodoKZoVKqlQASSt7KKh1IXyJ18iTObxvH/5gBb2A301+IaHpoTqPuwqjwzsvUbM9QFKCqxLW3INgifeYnkL8p6BwzArh0yIuS5LMLk+I8yTvKNDCV6y4WmQKeGRUr1XDXqV6oN0pkEXAHhYtzIHSbVSQAqQdoRxIGBUqyuwlirAGABoJoVoFjrKMntVWtSRPvsWPoo/cxSh2jqZq1jeyIBcDNqddR7RSo9bUS2JUVpYUyKlI2jlhBkwHIjERAxzAiZAtJkxoCBkhGAjyBxOH/iof6dG19HN7dCP3ncqJzP8RcAXwpcEWp+JgfPQa+phHmGDqBdc2Ug7i+broeU1MDxMoxc1NTfcnpsJgsRb25fKTp29NN9PzlF/F4zxvbQOwc/ZB/FlsfPcS32c4HWxdRVQXVSCz3ACjmGIGugHL2mTh6hvY2y/aIANhfdeY32vznUcR7V1K9L+XoqKGFVQrAW72tYAHvWGgBsbhRz35QOrwHFqZxbYem+aktKmtK1suamiqwpnfKQCdfumadTeeW4OsyOrroykMp6Ea7dOXpPReE8Vp4keEgVB8VK4zjY3UbshvuPnANVlcvD4kSg8ioVnAgc0BWY3kQ8CbtaVUckxNGptYE9FJ9heVHM4981Woy3DB8tw1rgabW8ooPBC+p+1c+5vGgeyqsVSppKpxB6wDVDeFaFB7wjGUaJbzlwNAmpkryAMeA944iCyYgRtKHEuO4XDtkrV0R7XyeJnA6sqAlfnK/avjwwdEspBrvpRTc351CPurv5mwnkTUySWdizMSWJNySdyzczCO/4p/Eimpy4ai1U/fqk06fqEF3b55ZxHaLtJicZYVnGRSStOmuSnf7xUHxEDQFibcrRqeGAUsdBymYULNpAii38+fX3h1w720RyLX0R7W63A2nrn8M+ArTwgquoz1/Gb2J7kE90t+hAz2/H5TW7R9okwtqdPIa7AFUNwqIf+rWy6hRY2XdjpoLkB4zhuGu7WZXTYtmVk0v8AiAvex26GWWGUWAt5TerYgtmZmZ2Y3Z2PiY33tsB0AsBsJi1lu7eRP56W+UgHS3tzmfUq5mLDr4ethsQeXX5zQrpam7czZFHmxN/ZFf6TPSl+0o6HgvaypTslctWp7Zib1U6WY/GPJtehnXU2FVA9Ng6HZl2v0Ybq3kdZ501AAay5wbFVaLFqTZSRYqQGRhyzKdCRy6dYHYVaBgTSg+GcbWqclULTqH4WFxTc/dsT4G6a2PkZfqpbSRVBqcp8aqZMPUOxK5R6sQv6zReYnap7UlX7z/8AxF/2lRlYKmuUBhfpyt6GPCYMeGPA9UXD+UXcCFFVY+YQoa0h/ZkwohAotIaQJIJMSIMmIEoPEYhaaNUfREVnY+Si5/KFeyqWYhVUXYsbADqTynnfbHtgtYHD4f8A8o6VKhGrga5UHJb8zvaBznEse2IqtWqfE+w5Kv2aa9ABYe8rUkzNaRzQtRu6W/2joBIiGLJqN3a/Cgu3mbj8pa4Lwc161OiovnYBjyVPtv8AJQx+UzsJUCVEZh4dRUNySVa92sdrXB0+7Oj4fxk4dqhoWDsvdiqdkFwWNO+hbT4joPOUdt2r7VrhL0aFmqqoW1rrS0GXNrZntlsludydgeBpOxzM7F6jnM7sbsT5mV0XMb8rkjW9ySSWvzuSTfzltRAdWtuYLGAplbuw5cMdahp2sQttEPkfnJE2IGp1/Pn562gOI4gEhRYlM+boM2Wy+oyH3kVWxeJz5RkVMtzozvcm2pLW2A5AbmNQUX85XY3Ms02tbytCETmc9E1PmekcNrdPmOXqIDAG4J/E1/0h3o8wZQQG40+YM6bgPEu+Qo9+9QXv95L2DHzFwD8jOOJZTeX8BjLOrr8Sm5H3l2ZfmCYHVus5jtU/9SknRWb3IH/5M6uqBfTXmD1B2M4nj9UNiWN9Fyp7DX6kwLlBRYa29doosMEYDLUF/uki467xQPVxRPl7/wC0kKZ/D7ySrERCoENyA9wILK/Qe8LElMwImk58pl8c7R0cGLOS9Ui601GtuRdjoo+s0+IYxaFJ6z/Ailj59FHmTpPFcVj3rVHqVficlj112UeQGkDS49x+ri2/qOBTBJWkptTHmR9o+Z+kyaOtzy2/WUW57+k28HhLBV52u3+I629rD5Qh8JhwPE2w1mTjMX3j35DQDympxjEXAopYdT+kyhw6oNhf/Cb/AE3gHwNIM1icgsTffUAlRa/W0s/yfjGuYn4rjMLeWa5lFqTrYWIY8ue9ptcPpWG92Bs/UHofKBZKWA5CTU6EkgAC7EmygDmSdBA43Eqls252Uau3oDsPxHSZ9asahBe1hsg1UHqfvN+I/ICAbFYstonhXm+quw2IUHVF89z5SmhsLAWG0JYnznQ1ewuKpoalTuwigu4FS7qoGpy5bE+V5ByzQhPhJ8ppnhK86h/yj94jwxBcZyQdNlEDAwNfL6HeXRV6H6w3/gKj/qtc3I/pgjcjXxDpygm4E9rh1YfhBJ9jb85RJajeXteTK312PUftA4XCFTYOR5MhAPsTDVnNPV08P36ZuPQ32+cDb4PxbIpSobgKxpt0IFwh/CeXTachnzEk6kkk+pN5tUHVhdTf6H5jlM3HYbI1x8LajoDzX++RgA22iiEUqPdErEdZKpiB1mZhwAdC5vLSXOgzn0F5Ghe+HWY3antUMGoRRmrOpK3IyouwZxufIc4fj2OOFpNVZTmFgivZQ7sQFF/new1sDPKa1Zqjs9S7O7XZjuT+gGwEC5jOL1sRfvaz1dvCzELcbWQWUe0y6qi9tVPQ7e+4loUxyH7j0tvI4lQwEIjw3D95VVTyux9FBP6CamPxQpA2+Iyhwmr3edz9001+e/5CUq9Q1W/KBPCgsS5I13JNvedHhsG1DM2IV08Phpq6piCWyhaiob2XUk58ui6X2PK0Ct7Pmym4bJlz2sR4cwt7zo+N8XfEKmIVbCoTh6oZy5WtSVbZmIUEvSNOpcLuH9IA8LmqauQ2TnYC7czewlStxUKStEBmOhcgEC33R9ojqdPWZ+IxLOMgPgHTTN5t19IfD0gogEpUtSzElj8TE3J+cPhqDOfCLKN2JAUfPf2BgcQGVM9rAjQnQHW11vv6+Us9n6patSQ6pm1GmttCdd9ZBtcF4Iajgi5RSMzkeHMNbAA7XFuovPRu1OJtg8U3/YrH/SbTje0fbOnRVsPSSzKGQ2sFB2Oxg+I9r6FbhrK1Qd/UoLSemA1xUsqub2tl0Yg32IlVy9TFteSGLI+LaZ5xSna4lnD1UcakAyIu/wDiNNlUAkOM177WNrW+sHUYjVd/ofSBxPCgwDUz1B1vdt9B0sRKK1qlI2YXHQ/pKNSnxBW0ca/WWEZeWx3BsQR85mI1Op5H2P8AvIthGX4TeBKrhBTbNTJUe4Hk3PLNDBLTrEJWBUBlzhSM1tRmU7W19rzJ75l3k3J8LodRp8unpA7gdmMKAbUG0PxFnJ9wQI8w6XHcLkQ4r+ZLi4GV7ILaWBDowNupO8UDv8OisbXFuZHTnttNfC1ACiaIzKapUHYaC3uQPlPOjxxKQyrVSsM1QHuTmYAoQrgkZSMxvofsyGF7e1A1B8Qt3p50qMqWzU3ytcdCGXa/OB6A3FMPXrVMIQtXKP6qsuZA+YgUyGFiwykkctOsxe2HY6gcPUqUaS0atJWqDuxlV1UXdWQabagjXSZWH7R8PoYnEVXRmas610qFCxKPTUlVUjwkMD0uCDcwfHv4j03w9VaSMHqK1FAxXRXFnqvb4QAbBbkkm+gF4g4bvQNZTq1czE8jv+8GAzbAkQYBgHqVr6DaMmlj0IiSnYBje3XlCFTclRcWubajTnAsVCRbUFifEtvEANiTJ03qFKiZroxplha12TMVPkQGb5GVGqF9wD5j9ZrcGoF8PVy2LiqALkKPgTQsdviJ+UDMSmFju+h629oZsGwOtvW5P6QdRLSAfE+L1sQR3z5goFkACUxYAXCLpew+sfA4zuqqvyVm08ibwNO2cZvhOh9DpeU9ZR2fB8ThRje9LPVLOjqWVQCXLLUp1KeoIGZSp30mr2g7GJXzPhx3VXVgjaU6muoNh4Dfn+Kecq5BuDYggg87jUGdhxfty1RMO1NWpV0FQVmB/puGyWKi/VL2I084HKVqT03anUUo6Eq6ndWHI/T3kigsDm35W29YTi/FHxLipUsXChCQoUkLtmtuQDa/QCCGwgSp6bMQfLSXlxFRR4xnX8QINuoJ3mfeWVxL5GXMxUi2UsxXTUWUmwMAho03+E5D0O3vykhiKlPRhccv9jM5DLVLGEaXuOh1HtA0P5hXH77yuAUOm0AWQ9VPltJ9/wAic3nzgdT2Z7Rfy2c2Pjy3AJG2bXwsNbmNLnC+CYdqSd53TPbMf6FEtrrZ6zrmNuQvaKByqqOcmw9P3kPiF1OojI4I6Ee0CvWpA9dLAXJNhyAvyEjSFv8AiTqfSQQwDUjrbY8vPzEMygmxFri3zEqE8iT1U8wesPTqZhY2zDf1gVKFbISp1HIHa8PhQCXOgvlAy3AvZtD6/oIDiABN+o+sBQxLICBqp3Ui4MAtegVO399Jq8BLd1Ut/wCqPrTH7TNGNBFmB9d/95qcBb+jUtr/AFV/+syB8QDvKVUXmlWNzKlQQMqtTgCs03WVmoyimVj2lgpIkSCuRNbDYVCt2zA5QQAykvfLZUFj4rNezECwOszG3l8Ldwp+8q+ygbW8ukoJ/KJlzd5l8RTKy3qAimHzGmhJyWNsw0uCIXG8ONIFWZWJpioMpvdXUMp+YN/KUsKrXa32EZjy0tbpv4pYq0wi2FrXtoLclv8AUnnIM28iTHcWJHnImUOpllBtK6rLCG0osVarHS+kUGpuYoFw0Suq/OReln8S6MNx1l2mbRVU6fOQZQUrfQ2PxKeXmJGqtjcag7TUFQyjiaZGwJBNgAL2byEAF7iQDa+e0sUsC53soPU6+thf62lqhgFB1LN1tZB+p+sCocNUbZSR6gfmZM8LcfEAo/EQv1Ok1BSQbDKfr7mG16n1BgZJ4KbXB9rMPcTR7P0bUag/7wHtSv8ArK1e6nMLjqyaN6suzS9wWtmo1jqW71W8IsTekRt/7ZAPEm0pVKku10JOoI9bfoTaUKtKAJmvImTKQTGBBxAtDwTiAGmt2AO1xf3l2kDnH+MH6Ajl6SpQ0a+9gT9Jbpr4120K6jQbLY7/AN+UBUaeZq3Xu6hG9wdNtel+ss4pQVcgW1zWJANiqEEbHlBYK/eOLj4XvfKb+QzXDH53001ljCm6W5Gmo5jYMtz7jW3z5SjHxgs7et/cA/rAyxjvj9VQ/wChYJRALTWTMdBEYFnAnLme1wAB8yf2Big6uigdSW9tB+sUo0kOsKX5fpK17SJxEgtIsA5u4A845q6Xv/xzlCnX1J5wNNABGLWlJsVINiTA0e86yrX01VrH6e15UbEQbVoFn+fI0cfMbTQ7NsL1lBv4UqDb7L5T9KkxGYGXOAVstcD761Kf+ZCR/qVYG5iTaUX58oSo5PP6SrUEihsJArEzQcIciBriwlkkAayma4LXIuvQb7SiFM7yzhyC4sbDMvPUW57jp5SgTDoNB5wL/C7NW1JFxUsRrrlO+oJFr7XPkYXBv4EJI2AOoB0bnp0PMfOY9RtfaP3zEWuba6ctSCfyEB6rXa+2gHsLRRU6RJAGsky2a3TTe/1EAwEQF4pKmbXbpt68oEK5u1uQ0Hy0iksLQLMFG5/YmPAIXkBBZ4i8CWJrWFusr5pCp4jHXDnlv6j8oCIMYsZLu2HL8oiTzECIqSYMlSwxbZSR12HubD6y0nCSRfNSXyaopb/KmYj1MCkVjUapVgw3Uhh8jf8ASXKnDcv/AFaZ9O936LdBf8pWq0befytA6GuQSSNtx6HUfSUax0g8BWLIQN00I6oTofkdPmI9dpAEtHdwogy9hf2lVwTvKFUrFpNaWkNhsPbUydR/aBQa2mluupN9TrYnTTTTpNXAU8KVHfVMSj3IPd06LplucpAZg17Wv5zMrLqZJDyMBVwM7ZSSuZspIsSoY5SRyJFjaMhkqlO3odjIQLBqeG3M89dv+YNJDNpJJALHJ5RgZEmBp8K0zve2UBV0J1Y3P0H1ik6NlpKpvr4z89vpaKBkXkHMRaDZ7yhhJ2iSSaQRjiRigXVrbRNX9+sqqIUDSBI1TIFoiIxgQw9fu3DbjYjqp3H99BLzuNdbg7HyOxmbU3j0n5e0C4ad+Y087R0UDfU/SV5JTAKal5F9owEJW2gVqw1HoIgLyVYaA+oiowFXq+ELyBJ+gEADJvBgQJCTUyAMcQC3k6FPOyr1I9tz9LwIMu8OFsz9BlHqd/p+cC5XbfUnkPTkIpTr1IoGcY6Uza/KJReX6QGW3KUU1j2hTQ0uNpC0AdoRKN9rSAk7/wB/OQFWien7RZfyJkqVUr8Jt6fr12kmqNv4Tt9kQAkSLCaAY2AsmbMVzZbg3tZSnQEE3vfW0iagtmyjL5gF7kAC5AAIzEchp5wMuoNZCatVRroA24sPDlF8wIOua+SxBtbNpsZVrqNNADbqSDqdSOXIWHSABXvCJA2k7wLCpJVBBUq1oR69+UBrjnsd/wB4wyqfvDpcqdjYkjodfO0CxiT94DVBBwzwEBxJ2gxJiA8vqbIo+fv/AMynTW5ll22gQbfWKQJigf/Z"/>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chemeClr val="dk1"/>
              </a:solidFill>
              <a:latin typeface="Cabin"/>
              <a:ea typeface="Cabin"/>
              <a:cs typeface="Cabin"/>
              <a:sym typeface="Cabin"/>
            </a:endParaRPr>
          </a:p>
        </p:txBody>
      </p:sp>
      <p:pic>
        <p:nvPicPr>
          <p:cNvPr id="594" name="Google Shape;594;p84" descr="http://www.nndb.com/people/427/000096139/cyrus-mccormick-1-sized.jpg"/>
          <p:cNvPicPr preferRelativeResize="0"/>
          <p:nvPr/>
        </p:nvPicPr>
        <p:blipFill rotWithShape="1">
          <a:blip r:embed="rId3">
            <a:alphaModFix/>
          </a:blip>
          <a:srcRect/>
          <a:stretch/>
        </p:blipFill>
        <p:spPr>
          <a:xfrm>
            <a:off x="1447800" y="4191000"/>
            <a:ext cx="1970505" cy="2514600"/>
          </a:xfrm>
          <a:prstGeom prst="rect">
            <a:avLst/>
          </a:prstGeom>
          <a:noFill/>
          <a:ln>
            <a:noFill/>
          </a:ln>
        </p:spPr>
      </p:pic>
      <p:pic>
        <p:nvPicPr>
          <p:cNvPr id="595" name="Google Shape;595;p84" descr="http://2.bp.blogspot.com/-__m_XzWFjck/TiY1-TxgDdI/AAAAAAAAC1E/bBStdGd_09w/s1600/cyrus4.jpg"/>
          <p:cNvPicPr preferRelativeResize="0"/>
          <p:nvPr/>
        </p:nvPicPr>
        <p:blipFill rotWithShape="1">
          <a:blip r:embed="rId4">
            <a:alphaModFix/>
          </a:blip>
          <a:srcRect/>
          <a:stretch/>
        </p:blipFill>
        <p:spPr>
          <a:xfrm>
            <a:off x="3581400" y="3505200"/>
            <a:ext cx="5105400" cy="3185771"/>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85"/>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John Deere</a:t>
            </a:r>
            <a:endParaRPr sz="4300" b="0" i="0" u="none" strike="noStrike" cap="none">
              <a:solidFill>
                <a:srgbClr val="562214"/>
              </a:solidFill>
              <a:latin typeface="Cabin"/>
              <a:ea typeface="Cabin"/>
              <a:cs typeface="Cabin"/>
              <a:sym typeface="Cabin"/>
            </a:endParaRPr>
          </a:p>
        </p:txBody>
      </p:sp>
      <p:sp>
        <p:nvSpPr>
          <p:cNvPr id="601" name="Google Shape;601;p85"/>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Invented the steel plow in 1837, which revolutionized farming, </a:t>
            </a:r>
            <a:endParaRPr/>
          </a:p>
          <a:p>
            <a:pPr marL="365760" marR="0" lvl="0" indent="-289560" algn="l" rtl="0">
              <a:lnSpc>
                <a:spcPct val="100000"/>
              </a:lnSpc>
              <a:spcBef>
                <a:spcPts val="60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The steel plow broke up soil without the soil getting stuck to the plow (as happened with older wooden plows).</a:t>
            </a:r>
            <a:endParaRPr sz="3200" b="0" i="0" u="none" strike="noStrike" cap="none">
              <a:solidFill>
                <a:schemeClr val="dk1"/>
              </a:solidFill>
              <a:latin typeface="Cabin"/>
              <a:ea typeface="Cabin"/>
              <a:cs typeface="Cabin"/>
              <a:sym typeface="Cabin"/>
            </a:endParaRPr>
          </a:p>
        </p:txBody>
      </p:sp>
      <p:pic>
        <p:nvPicPr>
          <p:cNvPr id="602" name="Google Shape;602;p85" descr="http://www.retiredtractors.com/Plows/JohnDeere.jpg"/>
          <p:cNvPicPr preferRelativeResize="0"/>
          <p:nvPr/>
        </p:nvPicPr>
        <p:blipFill rotWithShape="1">
          <a:blip r:embed="rId3">
            <a:alphaModFix/>
          </a:blip>
          <a:srcRect/>
          <a:stretch/>
        </p:blipFill>
        <p:spPr>
          <a:xfrm>
            <a:off x="1066800" y="4131944"/>
            <a:ext cx="2057400" cy="2726055"/>
          </a:xfrm>
          <a:prstGeom prst="rect">
            <a:avLst/>
          </a:prstGeom>
          <a:noFill/>
          <a:ln>
            <a:noFill/>
          </a:ln>
        </p:spPr>
      </p:pic>
      <p:pic>
        <p:nvPicPr>
          <p:cNvPr id="603" name="Google Shape;603;p85" descr="http://www.retiredtractors.com/Plows/RepoPlow.jpg"/>
          <p:cNvPicPr preferRelativeResize="0"/>
          <p:nvPr/>
        </p:nvPicPr>
        <p:blipFill rotWithShape="1">
          <a:blip r:embed="rId4">
            <a:alphaModFix/>
          </a:blip>
          <a:srcRect/>
          <a:stretch/>
        </p:blipFill>
        <p:spPr>
          <a:xfrm>
            <a:off x="4267200" y="4057325"/>
            <a:ext cx="4657725" cy="280067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07"/>
        <p:cNvGrpSpPr/>
        <p:nvPr/>
      </p:nvGrpSpPr>
      <p:grpSpPr>
        <a:xfrm>
          <a:off x="0" y="0"/>
          <a:ext cx="0" cy="0"/>
          <a:chOff x="0" y="0"/>
          <a:chExt cx="0" cy="0"/>
        </a:xfrm>
      </p:grpSpPr>
      <p:sp>
        <p:nvSpPr>
          <p:cNvPr id="608" name="Google Shape;608;p86"/>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American Industry</a:t>
            </a:r>
            <a:endParaRPr sz="4300" b="0" i="0" u="none" strike="noStrike" cap="none">
              <a:solidFill>
                <a:srgbClr val="562214"/>
              </a:solidFill>
              <a:latin typeface="Cabin"/>
              <a:ea typeface="Cabin"/>
              <a:cs typeface="Cabin"/>
              <a:sym typeface="Cabin"/>
            </a:endParaRPr>
          </a:p>
        </p:txBody>
      </p:sp>
      <p:sp>
        <p:nvSpPr>
          <p:cNvPr id="609" name="Google Shape;609;p86"/>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Increasing numbers of Americans, especially women in factories and low-skilled male workers, no longer relied on semi-subsistence agriculture but made their livelihoods producing goods for distant markets, even as some urban entrepreneurs went into finance rather than manufacturing</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87"/>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Lowell System </a:t>
            </a:r>
            <a:endParaRPr sz="4300" b="0" i="0" u="none" strike="noStrike" cap="none">
              <a:solidFill>
                <a:srgbClr val="562214"/>
              </a:solidFill>
              <a:latin typeface="Cabin"/>
              <a:ea typeface="Cabin"/>
              <a:cs typeface="Cabin"/>
              <a:sym typeface="Cabin"/>
            </a:endParaRPr>
          </a:p>
        </p:txBody>
      </p:sp>
      <p:sp>
        <p:nvSpPr>
          <p:cNvPr id="615" name="Google Shape;615;p87"/>
          <p:cNvSpPr txBox="1">
            <a:spLocks noGrp="1"/>
          </p:cNvSpPr>
          <p:nvPr>
            <p:ph type="body" idx="1"/>
          </p:nvPr>
        </p:nvSpPr>
        <p:spPr>
          <a:xfrm>
            <a:off x="1435608" y="1447800"/>
            <a:ext cx="7327392" cy="22860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80000"/>
              </a:lnSpc>
              <a:spcBef>
                <a:spcPts val="0"/>
              </a:spcBef>
              <a:spcAft>
                <a:spcPts val="0"/>
              </a:spcAft>
              <a:buClr>
                <a:schemeClr val="accent1"/>
              </a:buClr>
              <a:buSzPts val="1800"/>
              <a:buFont typeface="Noto Symbol"/>
              <a:buChar char="●"/>
            </a:pPr>
            <a:r>
              <a:rPr lang="en-US" sz="2250" b="0" i="0" u="none" strike="noStrike" cap="none">
                <a:solidFill>
                  <a:schemeClr val="dk1"/>
                </a:solidFill>
                <a:latin typeface="Cabin"/>
                <a:ea typeface="Cabin"/>
                <a:cs typeface="Cabin"/>
                <a:sym typeface="Cabin"/>
              </a:rPr>
              <a:t>A method of factory management that evolved in the textile mills of Lowell, Massachusetts, which were owned by the Boston Manufacturing Company and named after the company’s founder, Francis Lowell. </a:t>
            </a:r>
            <a:endParaRPr/>
          </a:p>
          <a:p>
            <a:pPr marL="365760" marR="0" lvl="0" indent="-289560" algn="l" rtl="0">
              <a:lnSpc>
                <a:spcPct val="80000"/>
              </a:lnSpc>
              <a:spcBef>
                <a:spcPts val="600"/>
              </a:spcBef>
              <a:spcAft>
                <a:spcPts val="0"/>
              </a:spcAft>
              <a:buClr>
                <a:schemeClr val="accent1"/>
              </a:buClr>
              <a:buSzPts val="1800"/>
              <a:buFont typeface="Noto Symbol"/>
              <a:buChar char="●"/>
            </a:pPr>
            <a:r>
              <a:rPr lang="en-US" sz="2250" b="0" i="0" u="none" strike="noStrike" cap="none">
                <a:solidFill>
                  <a:schemeClr val="dk1"/>
                </a:solidFill>
                <a:latin typeface="Cabin"/>
                <a:ea typeface="Cabin"/>
                <a:cs typeface="Cabin"/>
                <a:sym typeface="Cabin"/>
              </a:rPr>
              <a:t>The Lowell system was the first example of a planned automated factory.</a:t>
            </a:r>
            <a:endParaRPr sz="2250" b="0" i="0" u="none" strike="noStrike" cap="none">
              <a:solidFill>
                <a:schemeClr val="dk1"/>
              </a:solidFill>
              <a:latin typeface="Cabin"/>
              <a:ea typeface="Cabin"/>
              <a:cs typeface="Cabin"/>
              <a:sym typeface="Cabin"/>
            </a:endParaRPr>
          </a:p>
        </p:txBody>
      </p:sp>
      <p:pic>
        <p:nvPicPr>
          <p:cNvPr id="616" name="Google Shape;616;p87" descr="https://mstartzman.pbworks.com/f/1288141236/Lowell%20system.jpg"/>
          <p:cNvPicPr preferRelativeResize="0"/>
          <p:nvPr/>
        </p:nvPicPr>
        <p:blipFill rotWithShape="1">
          <a:blip r:embed="rId3">
            <a:alphaModFix/>
          </a:blip>
          <a:srcRect/>
          <a:stretch/>
        </p:blipFill>
        <p:spPr>
          <a:xfrm>
            <a:off x="1981200" y="3533774"/>
            <a:ext cx="4286250" cy="3324226"/>
          </a:xfrm>
          <a:prstGeom prst="rect">
            <a:avLst/>
          </a:prstGeom>
          <a:noFill/>
          <a:ln>
            <a:noFill/>
          </a:ln>
        </p:spPr>
      </p:pic>
      <p:pic>
        <p:nvPicPr>
          <p:cNvPr id="617" name="Google Shape;617;p87" descr="http://faculty.umf.maine.edu/walter.sargent/public.www/web%20103/Lowell%20offering%20poster.jpg"/>
          <p:cNvPicPr preferRelativeResize="0"/>
          <p:nvPr/>
        </p:nvPicPr>
        <p:blipFill rotWithShape="1">
          <a:blip r:embed="rId4">
            <a:alphaModFix/>
          </a:blip>
          <a:srcRect/>
          <a:stretch/>
        </p:blipFill>
        <p:spPr>
          <a:xfrm>
            <a:off x="6314575" y="2971800"/>
            <a:ext cx="2829426" cy="38862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88"/>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Baldwin Locomotive Works</a:t>
            </a:r>
            <a:endParaRPr sz="4300" b="0" i="0" u="none" strike="noStrike" cap="none">
              <a:solidFill>
                <a:srgbClr val="562214"/>
              </a:solidFill>
              <a:latin typeface="Cabin"/>
              <a:ea typeface="Cabin"/>
              <a:cs typeface="Cabin"/>
              <a:sym typeface="Cabin"/>
            </a:endParaRPr>
          </a:p>
        </p:txBody>
      </p:sp>
      <p:sp>
        <p:nvSpPr>
          <p:cNvPr id="623" name="Google Shape;623;p88"/>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A company located in Philadelphia, Pennsylvania, that built railroad locomotives.</a:t>
            </a:r>
            <a:endParaRPr sz="3200" b="0" i="0" u="none" strike="noStrike" cap="none">
              <a:solidFill>
                <a:schemeClr val="dk1"/>
              </a:solidFill>
              <a:latin typeface="Cabin"/>
              <a:ea typeface="Cabin"/>
              <a:cs typeface="Cabin"/>
              <a:sym typeface="Cabin"/>
            </a:endParaRPr>
          </a:p>
        </p:txBody>
      </p:sp>
      <p:pic>
        <p:nvPicPr>
          <p:cNvPr id="624" name="Google Shape;624;p88" descr="http://www.pacificng.com/ref/locobuilders/blw/img/blwlitho_t.jpg"/>
          <p:cNvPicPr preferRelativeResize="0"/>
          <p:nvPr/>
        </p:nvPicPr>
        <p:blipFill rotWithShape="1">
          <a:blip r:embed="rId3">
            <a:alphaModFix/>
          </a:blip>
          <a:srcRect/>
          <a:stretch/>
        </p:blipFill>
        <p:spPr>
          <a:xfrm>
            <a:off x="2362200" y="3048000"/>
            <a:ext cx="5410200" cy="3695492"/>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89"/>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Anthracite Coal Mining</a:t>
            </a:r>
            <a:endParaRPr sz="4300" b="0" i="0" u="none" strike="noStrike" cap="none">
              <a:solidFill>
                <a:srgbClr val="562214"/>
              </a:solidFill>
              <a:latin typeface="Cabin"/>
              <a:ea typeface="Cabin"/>
              <a:cs typeface="Cabin"/>
              <a:sym typeface="Cabin"/>
            </a:endParaRPr>
          </a:p>
        </p:txBody>
      </p:sp>
      <p:sp>
        <p:nvSpPr>
          <p:cNvPr id="630" name="Google Shape;630;p89"/>
          <p:cNvSpPr txBox="1">
            <a:spLocks noGrp="1"/>
          </p:cNvSpPr>
          <p:nvPr>
            <p:ph type="body" idx="1"/>
          </p:nvPr>
        </p:nvSpPr>
        <p:spPr>
          <a:xfrm>
            <a:off x="1435608" y="1447800"/>
            <a:ext cx="7498080" cy="25908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90000"/>
              </a:lnSpc>
              <a:spcBef>
                <a:spcPts val="0"/>
              </a:spcBef>
              <a:spcAft>
                <a:spcPts val="0"/>
              </a:spcAft>
              <a:buClr>
                <a:schemeClr val="accent1"/>
              </a:buClr>
              <a:buSzPts val="2360"/>
              <a:buFont typeface="Noto Symbol"/>
              <a:buChar char="●"/>
            </a:pPr>
            <a:r>
              <a:rPr lang="en-US" sz="2950" b="0" i="0" u="none" strike="noStrike" cap="none">
                <a:solidFill>
                  <a:schemeClr val="dk1"/>
                </a:solidFill>
                <a:latin typeface="Cabin"/>
                <a:ea typeface="Cabin"/>
                <a:cs typeface="Cabin"/>
                <a:sym typeface="Cabin"/>
              </a:rPr>
              <a:t>Coal mines in Pennsylvania produced anthracite, which became the most popular fuel for heating homes in the northern United States until the 1950s when it was replaced by oil and gas burning heating systems.</a:t>
            </a:r>
            <a:endParaRPr sz="2950" b="0" i="0" u="none" strike="noStrike" cap="none">
              <a:solidFill>
                <a:schemeClr val="dk1"/>
              </a:solidFill>
              <a:latin typeface="Cabin"/>
              <a:ea typeface="Cabin"/>
              <a:cs typeface="Cabin"/>
              <a:sym typeface="Cabin"/>
            </a:endParaRPr>
          </a:p>
        </p:txBody>
      </p:sp>
      <p:pic>
        <p:nvPicPr>
          <p:cNvPr id="631" name="Google Shape;631;p89" descr="http://highered.mheducation.com/sites/dl/free/0072900423/89059/u28_03.jpg"/>
          <p:cNvPicPr preferRelativeResize="0"/>
          <p:nvPr/>
        </p:nvPicPr>
        <p:blipFill rotWithShape="1">
          <a:blip r:embed="rId3">
            <a:alphaModFix/>
          </a:blip>
          <a:srcRect l="1351" r="1350" b="7692"/>
          <a:stretch/>
        </p:blipFill>
        <p:spPr>
          <a:xfrm>
            <a:off x="2743200" y="3962399"/>
            <a:ext cx="4343400" cy="2895601"/>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90"/>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Interchangeable Parts</a:t>
            </a:r>
            <a:endParaRPr sz="4300" b="0" i="0" u="none" strike="noStrike" cap="none">
              <a:solidFill>
                <a:srgbClr val="562214"/>
              </a:solidFill>
              <a:latin typeface="Cabin"/>
              <a:ea typeface="Cabin"/>
              <a:cs typeface="Cabin"/>
              <a:sym typeface="Cabin"/>
            </a:endParaRPr>
          </a:p>
        </p:txBody>
      </p:sp>
      <p:sp>
        <p:nvSpPr>
          <p:cNvPr id="637" name="Google Shape;637;p90"/>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Parts that were identical and which could be substituted for one another. Developed by Eli Whitney for the manufacturing of muskets.</a:t>
            </a:r>
            <a:endParaRPr sz="3200" b="0" i="0" u="none" strike="noStrike" cap="none">
              <a:solidFill>
                <a:schemeClr val="dk1"/>
              </a:solidFill>
              <a:latin typeface="Cabin"/>
              <a:ea typeface="Cabin"/>
              <a:cs typeface="Cabin"/>
              <a:sym typeface="Cabin"/>
            </a:endParaRPr>
          </a:p>
        </p:txBody>
      </p:sp>
      <p:pic>
        <p:nvPicPr>
          <p:cNvPr id="638" name="Google Shape;638;p90" descr="https://cioccahistory.pbworks.com/f/firearms.jpg"/>
          <p:cNvPicPr preferRelativeResize="0"/>
          <p:nvPr/>
        </p:nvPicPr>
        <p:blipFill rotWithShape="1">
          <a:blip r:embed="rId3">
            <a:alphaModFix/>
          </a:blip>
          <a:srcRect/>
          <a:stretch/>
        </p:blipFill>
        <p:spPr>
          <a:xfrm>
            <a:off x="2057400" y="3579418"/>
            <a:ext cx="5410200" cy="3278582"/>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91"/>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3850" b="0" i="0" u="none" strike="noStrike" cap="none">
                <a:solidFill>
                  <a:srgbClr val="562214"/>
                </a:solidFill>
                <a:latin typeface="Cabin"/>
                <a:ea typeface="Cabin"/>
                <a:cs typeface="Cabin"/>
                <a:sym typeface="Cabin"/>
              </a:rPr>
              <a:t>Southern Cotton (The Cotton Belt)</a:t>
            </a:r>
            <a:endParaRPr sz="3850" b="0" i="0" u="none" strike="noStrike" cap="none">
              <a:solidFill>
                <a:srgbClr val="562214"/>
              </a:solidFill>
              <a:latin typeface="Cabin"/>
              <a:ea typeface="Cabin"/>
              <a:cs typeface="Cabin"/>
              <a:sym typeface="Cabin"/>
            </a:endParaRPr>
          </a:p>
        </p:txBody>
      </p:sp>
      <p:sp>
        <p:nvSpPr>
          <p:cNvPr id="644" name="Google Shape;644;p91"/>
          <p:cNvSpPr txBox="1">
            <a:spLocks noGrp="1"/>
          </p:cNvSpPr>
          <p:nvPr>
            <p:ph type="body" idx="1"/>
          </p:nvPr>
        </p:nvSpPr>
        <p:spPr>
          <a:xfrm>
            <a:off x="1435608" y="1447800"/>
            <a:ext cx="7498080" cy="29718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360"/>
              <a:buFont typeface="Noto Symbol"/>
              <a:buChar char="●"/>
            </a:pPr>
            <a:r>
              <a:rPr lang="en-US" sz="2950" b="0" i="0" u="none" strike="noStrike" cap="none">
                <a:solidFill>
                  <a:schemeClr val="dk1"/>
                </a:solidFill>
                <a:latin typeface="Cabin"/>
                <a:ea typeface="Cabin"/>
                <a:cs typeface="Cabin"/>
                <a:sym typeface="Cabin"/>
              </a:rPr>
              <a:t>Southern cotton furnished the raw material for manufacturing in the Northeast, while the growth in cotton production and trade promoted the development of national economic ties, shaped the international economy, and fueled the internal slave trade.</a:t>
            </a:r>
            <a:endParaRPr sz="2950" b="0" i="0" u="none" strike="noStrike" cap="none">
              <a:solidFill>
                <a:schemeClr val="dk1"/>
              </a:solidFill>
              <a:latin typeface="Cabin"/>
              <a:ea typeface="Cabin"/>
              <a:cs typeface="Cabin"/>
              <a:sym typeface="Cabin"/>
            </a:endParaRPr>
          </a:p>
        </p:txBody>
      </p:sp>
      <p:pic>
        <p:nvPicPr>
          <p:cNvPr id="645" name="Google Shape;645;p91" descr="http://upload.wikimedia.org/wikipedia/commons/thumb/d/db/US_humid_subtropical.png/800px-US_humid_subtropical.png"/>
          <p:cNvPicPr preferRelativeResize="0"/>
          <p:nvPr/>
        </p:nvPicPr>
        <p:blipFill rotWithShape="1">
          <a:blip r:embed="rId3">
            <a:alphaModFix/>
          </a:blip>
          <a:srcRect l="41000" t="31883"/>
          <a:stretch/>
        </p:blipFill>
        <p:spPr>
          <a:xfrm>
            <a:off x="3048000" y="4343400"/>
            <a:ext cx="3429000" cy="273157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0"/>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Key Concepts</a:t>
            </a:r>
            <a:endParaRPr sz="4300" b="0" i="0" u="none" strike="noStrike" cap="none">
              <a:solidFill>
                <a:srgbClr val="562214"/>
              </a:solidFill>
              <a:latin typeface="Cabin"/>
              <a:ea typeface="Cabin"/>
              <a:cs typeface="Cabin"/>
              <a:sym typeface="Cabin"/>
            </a:endParaRPr>
          </a:p>
        </p:txBody>
      </p:sp>
      <p:sp>
        <p:nvSpPr>
          <p:cNvPr id="152" name="Google Shape;152;p20"/>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G. Regional economic specialization, especially the demands of cultivating southern cotton, shaped settlement patterns and the national and international economy</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p92"/>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3850" b="0" i="0" u="none" strike="noStrike" cap="none">
                <a:solidFill>
                  <a:srgbClr val="562214"/>
                </a:solidFill>
                <a:latin typeface="Cabin"/>
                <a:ea typeface="Cabin"/>
                <a:cs typeface="Cabin"/>
                <a:sym typeface="Cabin"/>
              </a:rPr>
              <a:t>Development of a National Economy</a:t>
            </a:r>
            <a:endParaRPr sz="3850" b="0" i="0" u="none" strike="noStrike" cap="none">
              <a:solidFill>
                <a:srgbClr val="562214"/>
              </a:solidFill>
              <a:latin typeface="Cabin"/>
              <a:ea typeface="Cabin"/>
              <a:cs typeface="Cabin"/>
              <a:sym typeface="Cabin"/>
            </a:endParaRPr>
          </a:p>
        </p:txBody>
      </p:sp>
      <p:sp>
        <p:nvSpPr>
          <p:cNvPr id="651" name="Google Shape;651;p92"/>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Despite some governmental and private efforts to create a unified national economy, most notably the American System, the shift to market production linked the North and the Midwest more closely than either was linked to the South.</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55"/>
        <p:cNvGrpSpPr/>
        <p:nvPr/>
      </p:nvGrpSpPr>
      <p:grpSpPr>
        <a:xfrm>
          <a:off x="0" y="0"/>
          <a:ext cx="0" cy="0"/>
          <a:chOff x="0" y="0"/>
          <a:chExt cx="0" cy="0"/>
        </a:xfrm>
      </p:grpSpPr>
      <p:sp>
        <p:nvSpPr>
          <p:cNvPr id="656" name="Google Shape;656;p93"/>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American System, 1815</a:t>
            </a:r>
            <a:endParaRPr sz="4300" b="0" i="0" u="none" strike="noStrike" cap="none">
              <a:solidFill>
                <a:srgbClr val="562214"/>
              </a:solidFill>
              <a:latin typeface="Cabin"/>
              <a:ea typeface="Cabin"/>
              <a:cs typeface="Cabin"/>
              <a:sym typeface="Cabin"/>
            </a:endParaRPr>
          </a:p>
        </p:txBody>
      </p:sp>
      <p:sp>
        <p:nvSpPr>
          <p:cNvPr id="657" name="Google Shape;657;p93"/>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Henry Clay’s proposal to make the U.S. economically self-sufficient. The American System called for protective tariffs, internal improvements at federal expense, and the creation of a Second Bank of the United States.</a:t>
            </a:r>
            <a:endParaRPr sz="3200" b="0" i="0" u="none" strike="noStrike" cap="none">
              <a:solidFill>
                <a:schemeClr val="dk1"/>
              </a:solidFill>
              <a:latin typeface="Cabin"/>
              <a:ea typeface="Cabin"/>
              <a:cs typeface="Cabin"/>
              <a:sym typeface="Cabin"/>
            </a:endParaRPr>
          </a:p>
        </p:txBody>
      </p:sp>
      <p:pic>
        <p:nvPicPr>
          <p:cNvPr id="658" name="Google Shape;658;p93" descr="http://www.ohiohistorycentral.org/images/6/69/Clay,_Henry.jpg"/>
          <p:cNvPicPr preferRelativeResize="0"/>
          <p:nvPr/>
        </p:nvPicPr>
        <p:blipFill rotWithShape="1">
          <a:blip r:embed="rId3">
            <a:alphaModFix/>
          </a:blip>
          <a:srcRect/>
          <a:stretch/>
        </p:blipFill>
        <p:spPr>
          <a:xfrm>
            <a:off x="4572000" y="3905249"/>
            <a:ext cx="2400300" cy="2952751"/>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p94"/>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3850" b="0" i="0" u="none" strike="noStrike" cap="none">
                <a:solidFill>
                  <a:srgbClr val="562214"/>
                </a:solidFill>
                <a:latin typeface="Cabin"/>
                <a:ea typeface="Cabin"/>
                <a:cs typeface="Cabin"/>
                <a:sym typeface="Cabin"/>
              </a:rPr>
              <a:t>Development of Natural Resources</a:t>
            </a:r>
            <a:endParaRPr sz="3850" b="0" i="0" u="none" strike="noStrike" cap="none">
              <a:solidFill>
                <a:srgbClr val="562214"/>
              </a:solidFill>
              <a:latin typeface="Cabin"/>
              <a:ea typeface="Cabin"/>
              <a:cs typeface="Cabin"/>
              <a:sym typeface="Cabin"/>
            </a:endParaRPr>
          </a:p>
        </p:txBody>
      </p:sp>
      <p:sp>
        <p:nvSpPr>
          <p:cNvPr id="664" name="Google Shape;664;p94"/>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Efforts to exploit the nation’s natural resources led to government efforts to promote free and forced migration of various American peoples across the continent, as well as to competing ideas about defining and managing labor systems, geographical boundaries, and natural resources</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95"/>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Westward Migration</a:t>
            </a:r>
            <a:endParaRPr sz="4300" b="0" i="0" u="none" strike="noStrike" cap="none">
              <a:solidFill>
                <a:srgbClr val="562214"/>
              </a:solidFill>
              <a:latin typeface="Cabin"/>
              <a:ea typeface="Cabin"/>
              <a:cs typeface="Cabin"/>
              <a:sym typeface="Cabin"/>
            </a:endParaRPr>
          </a:p>
        </p:txBody>
      </p:sp>
      <p:sp>
        <p:nvSpPr>
          <p:cNvPr id="670" name="Google Shape;670;p95"/>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With the opening of canals and new roads into the western territories, native-born white citizens relocated westward, relying on new community systems to replace their old family and local relationships.</a:t>
            </a:r>
            <a:endParaRPr sz="3200" b="0" i="0" u="none" strike="noStrike" cap="none">
              <a:solidFill>
                <a:schemeClr val="dk1"/>
              </a:solidFill>
              <a:latin typeface="Cabin"/>
              <a:ea typeface="Cabin"/>
              <a:cs typeface="Cabin"/>
              <a:sym typeface="Cabin"/>
            </a:endParaRPr>
          </a:p>
        </p:txBody>
      </p:sp>
      <p:pic>
        <p:nvPicPr>
          <p:cNvPr id="671" name="Google Shape;671;p95" descr="http://www.fasttrackteaching.com/ftap/T_M08_LandAreas4CP300g15.gif"/>
          <p:cNvPicPr preferRelativeResize="0"/>
          <p:nvPr/>
        </p:nvPicPr>
        <p:blipFill rotWithShape="1">
          <a:blip r:embed="rId3">
            <a:alphaModFix/>
          </a:blip>
          <a:srcRect/>
          <a:stretch/>
        </p:blipFill>
        <p:spPr>
          <a:xfrm>
            <a:off x="2895600" y="3907764"/>
            <a:ext cx="3733800" cy="2950236"/>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96"/>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Erie Canal, 1817-1825</a:t>
            </a:r>
            <a:endParaRPr sz="4300" b="0" i="0" u="none" strike="noStrike" cap="none">
              <a:solidFill>
                <a:srgbClr val="562214"/>
              </a:solidFill>
              <a:latin typeface="Cabin"/>
              <a:ea typeface="Cabin"/>
              <a:cs typeface="Cabin"/>
              <a:sym typeface="Cabin"/>
            </a:endParaRPr>
          </a:p>
        </p:txBody>
      </p:sp>
      <p:sp>
        <p:nvSpPr>
          <p:cNvPr id="677" name="Google Shape;677;p96"/>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A 350-mile canal built by the state of New York that stretched from Buffalo to Albany. The canal revolutionized shipping in New York.</a:t>
            </a:r>
            <a:endParaRPr sz="3200" b="0" i="0" u="none" strike="noStrike" cap="none">
              <a:solidFill>
                <a:schemeClr val="dk1"/>
              </a:solidFill>
              <a:latin typeface="Cabin"/>
              <a:ea typeface="Cabin"/>
              <a:cs typeface="Cabin"/>
              <a:sym typeface="Cabin"/>
            </a:endParaRPr>
          </a:p>
        </p:txBody>
      </p:sp>
      <p:pic>
        <p:nvPicPr>
          <p:cNvPr id="678" name="Google Shape;678;p96" descr="http://1.bp.blogspot.com/_o_huX3B9ou4/TAvfe90o4RI/AAAAAAAAAEs/-Ejg0dOKY14/s1600/Erie+Canal+buffalo+NY+fm+eriecanal.org.jpg"/>
          <p:cNvPicPr preferRelativeResize="0"/>
          <p:nvPr/>
        </p:nvPicPr>
        <p:blipFill rotWithShape="1">
          <a:blip r:embed="rId3">
            <a:alphaModFix/>
          </a:blip>
          <a:srcRect/>
          <a:stretch/>
        </p:blipFill>
        <p:spPr>
          <a:xfrm>
            <a:off x="2438400" y="3494075"/>
            <a:ext cx="5334000" cy="336392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97"/>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Turnpikes</a:t>
            </a:r>
            <a:endParaRPr sz="4300" b="0" i="0" u="none" strike="noStrike" cap="none">
              <a:solidFill>
                <a:srgbClr val="562214"/>
              </a:solidFill>
              <a:latin typeface="Cabin"/>
              <a:ea typeface="Cabin"/>
              <a:cs typeface="Cabin"/>
              <a:sym typeface="Cabin"/>
            </a:endParaRPr>
          </a:p>
        </p:txBody>
      </p:sp>
      <p:sp>
        <p:nvSpPr>
          <p:cNvPr id="684" name="Google Shape;684;p97"/>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A road in which tolls were collected at gates set up along the road.</a:t>
            </a:r>
            <a:endParaRPr sz="3200" b="0" i="0" u="none" strike="noStrike" cap="none">
              <a:solidFill>
                <a:schemeClr val="dk1"/>
              </a:solidFill>
              <a:latin typeface="Cabin"/>
              <a:ea typeface="Cabin"/>
              <a:cs typeface="Cabin"/>
              <a:sym typeface="Cabin"/>
            </a:endParaRPr>
          </a:p>
        </p:txBody>
      </p:sp>
      <p:pic>
        <p:nvPicPr>
          <p:cNvPr id="685" name="Google Shape;685;p97" descr="http://www.archaeologyinmarlow.org.uk/wp-content/uploads/turnpike2.jpg"/>
          <p:cNvPicPr preferRelativeResize="0"/>
          <p:nvPr/>
        </p:nvPicPr>
        <p:blipFill rotWithShape="1">
          <a:blip r:embed="rId3">
            <a:alphaModFix/>
          </a:blip>
          <a:srcRect/>
          <a:stretch/>
        </p:blipFill>
        <p:spPr>
          <a:xfrm>
            <a:off x="2895600" y="2506111"/>
            <a:ext cx="3886200" cy="4123289"/>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98"/>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3850" b="0" i="0" u="none" strike="noStrike" cap="none">
                <a:solidFill>
                  <a:srgbClr val="562214"/>
                </a:solidFill>
                <a:latin typeface="Cabin"/>
                <a:ea typeface="Cabin"/>
                <a:cs typeface="Cabin"/>
                <a:sym typeface="Cabin"/>
              </a:rPr>
              <a:t>National Road (Cumberland Road), 1811</a:t>
            </a:r>
            <a:endParaRPr sz="3850" b="0" i="0" u="none" strike="noStrike" cap="none">
              <a:solidFill>
                <a:srgbClr val="562214"/>
              </a:solidFill>
              <a:latin typeface="Cabin"/>
              <a:ea typeface="Cabin"/>
              <a:cs typeface="Cabin"/>
              <a:sym typeface="Cabin"/>
            </a:endParaRPr>
          </a:p>
        </p:txBody>
      </p:sp>
      <p:sp>
        <p:nvSpPr>
          <p:cNvPr id="691" name="Google Shape;691;p98"/>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First significant road built in the U.S. at the expense of the federal government. </a:t>
            </a:r>
            <a:endParaRPr/>
          </a:p>
          <a:p>
            <a:pPr marL="365760" marR="0" lvl="0" indent="-289560" algn="l" rtl="0">
              <a:lnSpc>
                <a:spcPct val="100000"/>
              </a:lnSpc>
              <a:spcBef>
                <a:spcPts val="60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The road stretched from the Potomac River to the Ohio River.</a:t>
            </a:r>
            <a:endParaRPr sz="3200" b="0" i="0" u="none" strike="noStrike" cap="none">
              <a:solidFill>
                <a:schemeClr val="dk1"/>
              </a:solidFill>
              <a:latin typeface="Cabin"/>
              <a:ea typeface="Cabin"/>
              <a:cs typeface="Cabin"/>
              <a:sym typeface="Cabin"/>
            </a:endParaRPr>
          </a:p>
        </p:txBody>
      </p:sp>
      <p:pic>
        <p:nvPicPr>
          <p:cNvPr id="692" name="Google Shape;692;p98" descr="http://aventalearning.com/content168staging/2008AmHistA/unit2/images/HIS02-69.21598.jpg"/>
          <p:cNvPicPr preferRelativeResize="0"/>
          <p:nvPr/>
        </p:nvPicPr>
        <p:blipFill rotWithShape="1">
          <a:blip r:embed="rId3">
            <a:alphaModFix/>
          </a:blip>
          <a:srcRect/>
          <a:stretch/>
        </p:blipFill>
        <p:spPr>
          <a:xfrm>
            <a:off x="1143000" y="4114800"/>
            <a:ext cx="3962400" cy="2568222"/>
          </a:xfrm>
          <a:prstGeom prst="rect">
            <a:avLst/>
          </a:prstGeom>
          <a:noFill/>
          <a:ln>
            <a:noFill/>
          </a:ln>
        </p:spPr>
      </p:pic>
      <p:pic>
        <p:nvPicPr>
          <p:cNvPr id="693" name="Google Shape;693;p98" descr="http://www.fofweb.com/Electronic_Images/ImageGallery/aehwa026t.jpg"/>
          <p:cNvPicPr preferRelativeResize="0"/>
          <p:nvPr/>
        </p:nvPicPr>
        <p:blipFill rotWithShape="1">
          <a:blip r:embed="rId4">
            <a:alphaModFix/>
          </a:blip>
          <a:srcRect/>
          <a:stretch/>
        </p:blipFill>
        <p:spPr>
          <a:xfrm>
            <a:off x="5410200" y="4114800"/>
            <a:ext cx="3352800" cy="2559389"/>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99"/>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3850" b="0" i="0" u="none" strike="noStrike" cap="none">
                <a:solidFill>
                  <a:srgbClr val="562214"/>
                </a:solidFill>
                <a:latin typeface="Cabin"/>
                <a:ea typeface="Cabin"/>
                <a:cs typeface="Cabin"/>
                <a:sym typeface="Cabin"/>
              </a:rPr>
              <a:t>Baltimore and Ohio Railroad, 1828</a:t>
            </a:r>
            <a:endParaRPr sz="3850" b="0" i="0" u="none" strike="noStrike" cap="none">
              <a:solidFill>
                <a:srgbClr val="562214"/>
              </a:solidFill>
              <a:latin typeface="Cabin"/>
              <a:ea typeface="Cabin"/>
              <a:cs typeface="Cabin"/>
              <a:sym typeface="Cabin"/>
            </a:endParaRPr>
          </a:p>
        </p:txBody>
      </p:sp>
      <p:sp>
        <p:nvSpPr>
          <p:cNvPr id="699" name="Google Shape;699;p99"/>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First steam railroad commissioned in the U.S. </a:t>
            </a:r>
            <a:endParaRPr sz="3200" b="0" i="0" u="none" strike="noStrike" cap="none">
              <a:solidFill>
                <a:schemeClr val="dk1"/>
              </a:solidFill>
              <a:latin typeface="Cabin"/>
              <a:ea typeface="Cabin"/>
              <a:cs typeface="Cabin"/>
              <a:sym typeface="Cabin"/>
            </a:endParaRPr>
          </a:p>
        </p:txBody>
      </p:sp>
      <p:pic>
        <p:nvPicPr>
          <p:cNvPr id="700" name="Google Shape;700;p99" descr="http://www.scripophily.com/webcart/vigs/b&amp;orailwayvig.jpg"/>
          <p:cNvPicPr preferRelativeResize="0"/>
          <p:nvPr/>
        </p:nvPicPr>
        <p:blipFill rotWithShape="1">
          <a:blip r:embed="rId3">
            <a:alphaModFix/>
          </a:blip>
          <a:srcRect/>
          <a:stretch/>
        </p:blipFill>
        <p:spPr>
          <a:xfrm>
            <a:off x="1143000" y="3276600"/>
            <a:ext cx="7759747" cy="28956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100"/>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European Immigration</a:t>
            </a:r>
            <a:endParaRPr sz="4300" b="0" i="0" u="none" strike="noStrike" cap="none">
              <a:solidFill>
                <a:srgbClr val="562214"/>
              </a:solidFill>
              <a:latin typeface="Cabin"/>
              <a:ea typeface="Cabin"/>
              <a:cs typeface="Cabin"/>
              <a:sym typeface="Cabin"/>
            </a:endParaRPr>
          </a:p>
        </p:txBody>
      </p:sp>
      <p:sp>
        <p:nvSpPr>
          <p:cNvPr id="706" name="Google Shape;706;p100"/>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Migrants from Europe increased the population in the East and the Midwest, forging strong bonds of interdependence between the Northeast and the Old Northwest.</a:t>
            </a:r>
            <a:endParaRPr sz="3200" b="0" i="0" u="none" strike="noStrike" cap="none">
              <a:solidFill>
                <a:schemeClr val="dk1"/>
              </a:solidFill>
              <a:latin typeface="Cabin"/>
              <a:ea typeface="Cabin"/>
              <a:cs typeface="Cabin"/>
              <a:sym typeface="Cabin"/>
            </a:endParaRPr>
          </a:p>
        </p:txBody>
      </p:sp>
      <p:pic>
        <p:nvPicPr>
          <p:cNvPr id="707" name="Google Shape;707;p100" descr="http://teacher.scholastic.com/activities/immigration/timeline_photos/1820_1870_lrg_fullsize.jpg"/>
          <p:cNvPicPr preferRelativeResize="0"/>
          <p:nvPr/>
        </p:nvPicPr>
        <p:blipFill rotWithShape="1">
          <a:blip r:embed="rId3">
            <a:alphaModFix/>
          </a:blip>
          <a:srcRect/>
          <a:stretch/>
        </p:blipFill>
        <p:spPr>
          <a:xfrm>
            <a:off x="2514600" y="4343400"/>
            <a:ext cx="4581525" cy="2306911"/>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101"/>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The Southern Identity</a:t>
            </a:r>
            <a:endParaRPr sz="4300" b="0" i="0" u="none" strike="noStrike" cap="none">
              <a:solidFill>
                <a:srgbClr val="562214"/>
              </a:solidFill>
              <a:latin typeface="Cabin"/>
              <a:ea typeface="Cabin"/>
              <a:cs typeface="Cabin"/>
              <a:sym typeface="Cabin"/>
            </a:endParaRPr>
          </a:p>
        </p:txBody>
      </p:sp>
      <p:sp>
        <p:nvSpPr>
          <p:cNvPr id="713" name="Google Shape;713;p101"/>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The South remained politically, culturally, and ideologically distinct from the other sections, while continuing to rely on its exports to Europe for economic growth</a:t>
            </a:r>
            <a:endParaRPr sz="3200" b="0" i="0" u="none" strike="noStrike" cap="none">
              <a:solidFill>
                <a:schemeClr val="dk1"/>
              </a:solidFill>
              <a:latin typeface="Cabin"/>
              <a:ea typeface="Cabin"/>
              <a:cs typeface="Cabin"/>
              <a:sym typeface="Cabin"/>
            </a:endParaRPr>
          </a:p>
        </p:txBody>
      </p:sp>
      <p:pic>
        <p:nvPicPr>
          <p:cNvPr id="714" name="Google Shape;714;p101" descr="http://www.spaceandculture.org/uploaded_images/Tidewater%20Plantation-736097.jpg"/>
          <p:cNvPicPr preferRelativeResize="0"/>
          <p:nvPr/>
        </p:nvPicPr>
        <p:blipFill rotWithShape="1">
          <a:blip r:embed="rId3">
            <a:alphaModFix/>
          </a:blip>
          <a:srcRect/>
          <a:stretch/>
        </p:blipFill>
        <p:spPr>
          <a:xfrm>
            <a:off x="2514600" y="3733800"/>
            <a:ext cx="4343400" cy="2907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1"/>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Key Concepts</a:t>
            </a:r>
            <a:endParaRPr sz="4300" b="0" i="0" u="none" strike="noStrike" cap="none">
              <a:solidFill>
                <a:srgbClr val="562214"/>
              </a:solidFill>
              <a:latin typeface="Cabin"/>
              <a:ea typeface="Cabin"/>
              <a:cs typeface="Cabin"/>
              <a:sym typeface="Cabin"/>
            </a:endParaRPr>
          </a:p>
        </p:txBody>
      </p:sp>
      <p:sp>
        <p:nvSpPr>
          <p:cNvPr id="158" name="Google Shape;158;p21"/>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H. The economic changes caused by the market revolution had significant effects on migration patterns,  gender and family relations, and the distribution of political power</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102"/>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Mason-Dixon Line</a:t>
            </a:r>
            <a:endParaRPr sz="4300" b="0" i="0" u="none" strike="noStrike" cap="none">
              <a:solidFill>
                <a:srgbClr val="562214"/>
              </a:solidFill>
              <a:latin typeface="Cabin"/>
              <a:ea typeface="Cabin"/>
              <a:cs typeface="Cabin"/>
              <a:sym typeface="Cabin"/>
            </a:endParaRPr>
          </a:p>
        </p:txBody>
      </p:sp>
      <p:sp>
        <p:nvSpPr>
          <p:cNvPr id="720" name="Google Shape;720;p102"/>
          <p:cNvSpPr txBox="1">
            <a:spLocks noGrp="1"/>
          </p:cNvSpPr>
          <p:nvPr>
            <p:ph type="body" idx="1"/>
          </p:nvPr>
        </p:nvSpPr>
        <p:spPr>
          <a:xfrm>
            <a:off x="1447800" y="12954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240"/>
              <a:buFont typeface="Noto Symbol"/>
              <a:buChar char="●"/>
            </a:pPr>
            <a:r>
              <a:rPr lang="en-US" sz="2800" b="0" i="0" u="none" strike="noStrike" cap="none">
                <a:solidFill>
                  <a:schemeClr val="dk1"/>
                </a:solidFill>
                <a:latin typeface="Cabin"/>
                <a:ea typeface="Cabin"/>
                <a:cs typeface="Cabin"/>
                <a:sym typeface="Cabin"/>
              </a:rPr>
              <a:t>The boundary between Pennsylvania and Maryland that marked the division between free and slave states before the Civil War.</a:t>
            </a:r>
            <a:endParaRPr sz="2800" b="0" i="0" u="none" strike="noStrike" cap="none">
              <a:solidFill>
                <a:schemeClr val="dk1"/>
              </a:solidFill>
              <a:latin typeface="Cabin"/>
              <a:ea typeface="Cabin"/>
              <a:cs typeface="Cabin"/>
              <a:sym typeface="Cabin"/>
            </a:endParaRPr>
          </a:p>
        </p:txBody>
      </p:sp>
      <p:pic>
        <p:nvPicPr>
          <p:cNvPr id="721" name="Google Shape;721;p102" descr="http://3.bp.blogspot.com/-gk6GZDv-hqA/UzDrTzGNJSI/AAAAAAAAADk/Jk4fTCaoaS0/s1600/missouricompromisebest.jpg"/>
          <p:cNvPicPr preferRelativeResize="0"/>
          <p:nvPr/>
        </p:nvPicPr>
        <p:blipFill rotWithShape="1">
          <a:blip r:embed="rId3">
            <a:alphaModFix/>
          </a:blip>
          <a:srcRect/>
          <a:stretch/>
        </p:blipFill>
        <p:spPr>
          <a:xfrm>
            <a:off x="1981199" y="2743200"/>
            <a:ext cx="6140219" cy="411480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103"/>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American Society</a:t>
            </a:r>
            <a:endParaRPr sz="4300" b="0" i="0" u="none" strike="noStrike" cap="none">
              <a:solidFill>
                <a:srgbClr val="562214"/>
              </a:solidFill>
              <a:latin typeface="Cabin"/>
              <a:ea typeface="Cabin"/>
              <a:cs typeface="Cabin"/>
              <a:sym typeface="Cabin"/>
            </a:endParaRPr>
          </a:p>
        </p:txBody>
      </p:sp>
      <p:sp>
        <p:nvSpPr>
          <p:cNvPr id="727" name="Google Shape;727;p103"/>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The market revolution helped to widen a gap between rich and poor, shaped emerging middle and working classes, and caused an increasing separation between home and workplace, which led to dramatic transformations in gender and in family roles and expectations.</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sp>
        <p:nvSpPr>
          <p:cNvPr id="732" name="Google Shape;732;p104"/>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Cult of domesticity</a:t>
            </a:r>
            <a:endParaRPr sz="4300" b="0" i="0" u="none" strike="noStrike" cap="none">
              <a:solidFill>
                <a:srgbClr val="562214"/>
              </a:solidFill>
              <a:latin typeface="Cabin"/>
              <a:ea typeface="Cabin"/>
              <a:cs typeface="Cabin"/>
              <a:sym typeface="Cabin"/>
            </a:endParaRPr>
          </a:p>
        </p:txBody>
      </p:sp>
      <p:sp>
        <p:nvSpPr>
          <p:cNvPr id="733" name="Google Shape;733;p104"/>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The belief that a woman’s proper role in life was found in domestic pursuits (raising children,  taking care of a home).</a:t>
            </a:r>
            <a:endParaRPr sz="3200" b="0" i="0" u="none" strike="noStrike" cap="none">
              <a:solidFill>
                <a:schemeClr val="dk1"/>
              </a:solidFill>
              <a:latin typeface="Cabin"/>
              <a:ea typeface="Cabin"/>
              <a:cs typeface="Cabin"/>
              <a:sym typeface="Cabin"/>
            </a:endParaRPr>
          </a:p>
        </p:txBody>
      </p:sp>
      <p:pic>
        <p:nvPicPr>
          <p:cNvPr id="734" name="Google Shape;734;p104" descr="http://4.bp.blogspot.com/_MN1o-TBNYT0/S4baLj-5TQI/AAAAAAAAAGI/fj5xODCyYqg/S269/victorian+mom+and+children.jpg"/>
          <p:cNvPicPr preferRelativeResize="0"/>
          <p:nvPr/>
        </p:nvPicPr>
        <p:blipFill rotWithShape="1">
          <a:blip r:embed="rId3">
            <a:alphaModFix/>
          </a:blip>
          <a:srcRect/>
          <a:stretch/>
        </p:blipFill>
        <p:spPr>
          <a:xfrm>
            <a:off x="1828800" y="3429000"/>
            <a:ext cx="2209800" cy="3195895"/>
          </a:xfrm>
          <a:prstGeom prst="rect">
            <a:avLst/>
          </a:prstGeom>
          <a:noFill/>
          <a:ln>
            <a:noFill/>
          </a:ln>
        </p:spPr>
      </p:pic>
      <p:pic>
        <p:nvPicPr>
          <p:cNvPr id="735" name="Google Shape;735;p104" descr="http://arcweb.sos.state.or.us/pages/exhibits/1857/images/after/homeloc3b53018r.jpg"/>
          <p:cNvPicPr preferRelativeResize="0"/>
          <p:nvPr/>
        </p:nvPicPr>
        <p:blipFill rotWithShape="1">
          <a:blip r:embed="rId4">
            <a:alphaModFix/>
          </a:blip>
          <a:srcRect/>
          <a:stretch/>
        </p:blipFill>
        <p:spPr>
          <a:xfrm>
            <a:off x="4724400" y="3352800"/>
            <a:ext cx="2590800" cy="328339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105"/>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Lydia Maria Child</a:t>
            </a:r>
            <a:endParaRPr sz="4300" b="0" i="0" u="none" strike="noStrike" cap="none">
              <a:solidFill>
                <a:srgbClr val="562214"/>
              </a:solidFill>
              <a:latin typeface="Cabin"/>
              <a:ea typeface="Cabin"/>
              <a:cs typeface="Cabin"/>
              <a:sym typeface="Cabin"/>
            </a:endParaRPr>
          </a:p>
        </p:txBody>
      </p:sp>
      <p:sp>
        <p:nvSpPr>
          <p:cNvPr id="741" name="Google Shape;741;p105"/>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American writer who created novels and domestic manuals that attacked male dominance and white supremacy. She was also an abolitionist, Indian rights activist, and opponent of American expansionism.</a:t>
            </a:r>
            <a:endParaRPr sz="3200" b="0" i="0" u="none" strike="noStrike" cap="none">
              <a:solidFill>
                <a:schemeClr val="dk1"/>
              </a:solidFill>
              <a:latin typeface="Cabin"/>
              <a:ea typeface="Cabin"/>
              <a:cs typeface="Cabin"/>
              <a:sym typeface="Cabin"/>
            </a:endParaRPr>
          </a:p>
        </p:txBody>
      </p:sp>
      <p:pic>
        <p:nvPicPr>
          <p:cNvPr id="742" name="Google Shape;742;p105" descr="http://www.wwhp.org/Resources/Biographies/Images/lydiamariachild.jpg"/>
          <p:cNvPicPr preferRelativeResize="0"/>
          <p:nvPr/>
        </p:nvPicPr>
        <p:blipFill rotWithShape="1">
          <a:blip r:embed="rId3">
            <a:alphaModFix/>
          </a:blip>
          <a:srcRect/>
          <a:stretch/>
        </p:blipFill>
        <p:spPr>
          <a:xfrm>
            <a:off x="3810000" y="4343400"/>
            <a:ext cx="2133600" cy="24003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106"/>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National Trades’ Union, 1834</a:t>
            </a:r>
            <a:endParaRPr sz="4300" b="0" i="0" u="none" strike="noStrike" cap="none">
              <a:solidFill>
                <a:srgbClr val="562214"/>
              </a:solidFill>
              <a:latin typeface="Cabin"/>
              <a:ea typeface="Cabin"/>
              <a:cs typeface="Cabin"/>
              <a:sym typeface="Cabin"/>
            </a:endParaRPr>
          </a:p>
        </p:txBody>
      </p:sp>
      <p:sp>
        <p:nvSpPr>
          <p:cNvPr id="748" name="Google Shape;748;p106"/>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The first national association of trade unions. </a:t>
            </a:r>
            <a:endParaRPr/>
          </a:p>
          <a:p>
            <a:pPr marL="365760" marR="0" lvl="0" indent="-289560" algn="l" rtl="0">
              <a:lnSpc>
                <a:spcPct val="100000"/>
              </a:lnSpc>
              <a:spcBef>
                <a:spcPts val="60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(A trade union was a worker’s organization in which members worked in a specific trade or craft.)</a:t>
            </a:r>
            <a:endParaRPr sz="3200" b="0" i="0" u="none" strike="noStrike" cap="none">
              <a:solidFill>
                <a:schemeClr val="dk1"/>
              </a:solidFill>
              <a:latin typeface="Cabin"/>
              <a:ea typeface="Cabin"/>
              <a:cs typeface="Cabin"/>
              <a:sym typeface="Cabin"/>
            </a:endParaRPr>
          </a:p>
        </p:txBody>
      </p:sp>
      <p:pic>
        <p:nvPicPr>
          <p:cNvPr id="749" name="Google Shape;749;p106" descr="http://image.slidesharecdn.com/unit1powerpoint7thegildedage-theriseofunions-110823081959-phpapp02/95/unit-1-powerpoint-7-the-gilded-age-the-rise-of-unions-1-728.jpg?cb=1314105691"/>
          <p:cNvPicPr preferRelativeResize="0"/>
          <p:nvPr/>
        </p:nvPicPr>
        <p:blipFill rotWithShape="1">
          <a:blip r:embed="rId3">
            <a:alphaModFix/>
          </a:blip>
          <a:srcRect t="23810" r="5494" b="19047"/>
          <a:stretch/>
        </p:blipFill>
        <p:spPr>
          <a:xfrm>
            <a:off x="1981200" y="4114800"/>
            <a:ext cx="5545015" cy="25146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107"/>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Sectional Economic Differences</a:t>
            </a:r>
            <a:endParaRPr sz="4300" b="0" i="0" u="none" strike="noStrike" cap="none">
              <a:solidFill>
                <a:srgbClr val="562214"/>
              </a:solidFill>
              <a:latin typeface="Cabin"/>
              <a:ea typeface="Cabin"/>
              <a:cs typeface="Cabin"/>
              <a:sym typeface="Cabin"/>
            </a:endParaRPr>
          </a:p>
        </p:txBody>
      </p:sp>
      <p:sp>
        <p:nvSpPr>
          <p:cNvPr id="755" name="Google Shape;755;p107"/>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Regional interests continued to trump national concerns as the basis for many political leaders’ positions on economic issues including slavery, the national bank, tariffs, and internal improvements.</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108"/>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3850" b="0" i="0" u="none" strike="noStrike" cap="none">
                <a:solidFill>
                  <a:srgbClr val="562214"/>
                </a:solidFill>
                <a:latin typeface="Cabin"/>
                <a:ea typeface="Cabin"/>
                <a:cs typeface="Cabin"/>
                <a:sym typeface="Cabin"/>
              </a:rPr>
              <a:t>Second Bank of the United States, 1816</a:t>
            </a:r>
            <a:endParaRPr sz="3850" b="0" i="0" u="none" strike="noStrike" cap="none">
              <a:solidFill>
                <a:srgbClr val="562214"/>
              </a:solidFill>
              <a:latin typeface="Cabin"/>
              <a:ea typeface="Cabin"/>
              <a:cs typeface="Cabin"/>
              <a:sym typeface="Cabin"/>
            </a:endParaRPr>
          </a:p>
        </p:txBody>
      </p:sp>
      <p:sp>
        <p:nvSpPr>
          <p:cNvPr id="761" name="Google Shape;761;p108"/>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Privately-owned bank that operated as both a commercial bank and fiscal agent for the U.S. government. </a:t>
            </a:r>
            <a:endParaRPr/>
          </a:p>
          <a:p>
            <a:pPr marL="365760" marR="0" lvl="0" indent="-289560" algn="l" rtl="0">
              <a:lnSpc>
                <a:spcPct val="100000"/>
              </a:lnSpc>
              <a:spcBef>
                <a:spcPts val="60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The Second Bank of the U.S was established in 1816 under a charter that was supposed to last twenty years.</a:t>
            </a:r>
            <a:endParaRPr sz="3200" b="0" i="0" u="none" strike="noStrike" cap="none">
              <a:solidFill>
                <a:schemeClr val="dk1"/>
              </a:solidFill>
              <a:latin typeface="Cabin"/>
              <a:ea typeface="Cabin"/>
              <a:cs typeface="Cabin"/>
              <a:sym typeface="Cabin"/>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109"/>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Tariff of 1816</a:t>
            </a:r>
            <a:endParaRPr sz="4300" b="0" i="0" u="none" strike="noStrike" cap="none">
              <a:solidFill>
                <a:srgbClr val="562214"/>
              </a:solidFill>
              <a:latin typeface="Cabin"/>
              <a:ea typeface="Cabin"/>
              <a:cs typeface="Cabin"/>
              <a:sym typeface="Cabin"/>
            </a:endParaRPr>
          </a:p>
        </p:txBody>
      </p:sp>
      <p:sp>
        <p:nvSpPr>
          <p:cNvPr id="767" name="Google Shape;767;p109"/>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The first protective tariff in U.S. history. The tariff was designed primarily to help America’s textile industry.</a:t>
            </a:r>
            <a:endParaRPr sz="3200" b="0" i="0" u="none" strike="noStrike" cap="none">
              <a:solidFill>
                <a:schemeClr val="dk1"/>
              </a:solidFill>
              <a:latin typeface="Cabin"/>
              <a:ea typeface="Cabin"/>
              <a:cs typeface="Cabin"/>
              <a:sym typeface="Cabin"/>
            </a:endParaRPr>
          </a:p>
        </p:txBody>
      </p:sp>
      <p:pic>
        <p:nvPicPr>
          <p:cNvPr id="768" name="Google Shape;768;p109" descr="http://www.debate.org/photos/albums/1/2/1321/32577-1321-df6gp-a.jpg"/>
          <p:cNvPicPr preferRelativeResize="0"/>
          <p:nvPr/>
        </p:nvPicPr>
        <p:blipFill rotWithShape="1">
          <a:blip r:embed="rId3">
            <a:alphaModFix/>
          </a:blip>
          <a:srcRect/>
          <a:stretch/>
        </p:blipFill>
        <p:spPr>
          <a:xfrm>
            <a:off x="2133600" y="3124200"/>
            <a:ext cx="5486400" cy="352552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110"/>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4300" b="0" i="0" u="none" strike="noStrike" cap="none">
                <a:solidFill>
                  <a:srgbClr val="562214"/>
                </a:solidFill>
                <a:latin typeface="Cabin"/>
                <a:ea typeface="Cabin"/>
                <a:cs typeface="Cabin"/>
                <a:sym typeface="Cabin"/>
              </a:rPr>
              <a:t>Tariff of Abominations, 1828</a:t>
            </a:r>
            <a:endParaRPr sz="4300" b="0" i="0" u="none" strike="noStrike" cap="none">
              <a:solidFill>
                <a:srgbClr val="562214"/>
              </a:solidFill>
              <a:latin typeface="Cabin"/>
              <a:ea typeface="Cabin"/>
              <a:cs typeface="Cabin"/>
              <a:sym typeface="Cabin"/>
            </a:endParaRPr>
          </a:p>
        </p:txBody>
      </p:sp>
      <p:sp>
        <p:nvSpPr>
          <p:cNvPr id="774" name="Google Shape;774;p110"/>
          <p:cNvSpPr txBox="1">
            <a:spLocks noGrp="1"/>
          </p:cNvSpPr>
          <p:nvPr>
            <p:ph type="body" idx="1"/>
          </p:nvPr>
        </p:nvSpPr>
        <p:spPr>
          <a:xfrm>
            <a:off x="1435608" y="1447800"/>
            <a:ext cx="749808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100000"/>
              </a:lnSpc>
              <a:spcBef>
                <a:spcPts val="0"/>
              </a:spcBef>
              <a:spcAft>
                <a:spcPts val="0"/>
              </a:spcAft>
              <a:buClr>
                <a:schemeClr val="accent1"/>
              </a:buClr>
              <a:buSzPts val="2560"/>
              <a:buFont typeface="Noto Symbol"/>
              <a:buChar char="●"/>
            </a:pPr>
            <a:r>
              <a:rPr lang="en-US" sz="3200" b="0" i="0" u="none" strike="noStrike" cap="none">
                <a:solidFill>
                  <a:schemeClr val="dk1"/>
                </a:solidFill>
                <a:latin typeface="Cabin"/>
                <a:ea typeface="Cabin"/>
                <a:cs typeface="Cabin"/>
                <a:sym typeface="Cabin"/>
              </a:rPr>
              <a:t>A tariff with such high rates that it set off tension between northerners and southerners over tariff issues.</a:t>
            </a:r>
            <a:endParaRPr sz="3200" b="0" i="0" u="none" strike="noStrike" cap="none">
              <a:solidFill>
                <a:schemeClr val="dk1"/>
              </a:solidFill>
              <a:latin typeface="Cabin"/>
              <a:ea typeface="Cabin"/>
              <a:cs typeface="Cabin"/>
              <a:sym typeface="Cabin"/>
            </a:endParaRPr>
          </a:p>
        </p:txBody>
      </p:sp>
      <p:pic>
        <p:nvPicPr>
          <p:cNvPr id="775" name="Google Shape;775;p110" descr="http://www.marottaonmoney.com/wp-content/uploads/2013/06/domestic-tariffs-at-the-souths-expense.png"/>
          <p:cNvPicPr preferRelativeResize="0"/>
          <p:nvPr/>
        </p:nvPicPr>
        <p:blipFill rotWithShape="1">
          <a:blip r:embed="rId3">
            <a:alphaModFix/>
          </a:blip>
          <a:srcRect/>
          <a:stretch/>
        </p:blipFill>
        <p:spPr>
          <a:xfrm>
            <a:off x="2438400" y="2996460"/>
            <a:ext cx="5105400" cy="386154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111"/>
          <p:cNvSpPr txBox="1">
            <a:spLocks noGrp="1"/>
          </p:cNvSpPr>
          <p:nvPr>
            <p:ph type="title"/>
          </p:nvPr>
        </p:nvSpPr>
        <p:spPr>
          <a:xfrm>
            <a:off x="1435608" y="274638"/>
            <a:ext cx="7498080"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562214"/>
              </a:buClr>
              <a:buFont typeface="Cabin"/>
              <a:buNone/>
            </a:pPr>
            <a:r>
              <a:rPr lang="en-US" sz="3850" b="0" i="0" u="none" strike="noStrike" cap="none">
                <a:solidFill>
                  <a:srgbClr val="562214"/>
                </a:solidFill>
                <a:latin typeface="Cabin"/>
                <a:ea typeface="Cabin"/>
                <a:cs typeface="Cabin"/>
                <a:sym typeface="Cabin"/>
              </a:rPr>
              <a:t>Destruction of the Second Bank of the U.S. 1833</a:t>
            </a:r>
            <a:endParaRPr sz="3850" b="0" i="0" u="none" strike="noStrike" cap="none">
              <a:solidFill>
                <a:srgbClr val="562214"/>
              </a:solidFill>
              <a:latin typeface="Cabin"/>
              <a:ea typeface="Cabin"/>
              <a:cs typeface="Cabin"/>
              <a:sym typeface="Cabin"/>
            </a:endParaRPr>
          </a:p>
        </p:txBody>
      </p:sp>
      <p:sp>
        <p:nvSpPr>
          <p:cNvPr id="781" name="Google Shape;781;p111"/>
          <p:cNvSpPr txBox="1">
            <a:spLocks noGrp="1"/>
          </p:cNvSpPr>
          <p:nvPr>
            <p:ph type="body" idx="1"/>
          </p:nvPr>
        </p:nvSpPr>
        <p:spPr>
          <a:xfrm>
            <a:off x="838200" y="1447800"/>
            <a:ext cx="4191000" cy="4800600"/>
          </a:xfrm>
          <a:prstGeom prst="rect">
            <a:avLst/>
          </a:prstGeom>
          <a:noFill/>
          <a:ln>
            <a:noFill/>
          </a:ln>
        </p:spPr>
        <p:txBody>
          <a:bodyPr spcFirstLastPara="1" wrap="square" lIns="91425" tIns="45700" rIns="91425" bIns="45700" anchor="t" anchorCtr="0">
            <a:noAutofit/>
          </a:bodyPr>
          <a:lstStyle/>
          <a:p>
            <a:pPr marL="365760" marR="0" lvl="0" indent="-289560" algn="l" rtl="0">
              <a:lnSpc>
                <a:spcPct val="90000"/>
              </a:lnSpc>
              <a:spcBef>
                <a:spcPts val="0"/>
              </a:spcBef>
              <a:spcAft>
                <a:spcPts val="0"/>
              </a:spcAft>
              <a:buClr>
                <a:schemeClr val="accent1"/>
              </a:buClr>
              <a:buSzPts val="2360"/>
              <a:buFont typeface="Noto Symbol"/>
              <a:buChar char="●"/>
            </a:pPr>
            <a:r>
              <a:rPr lang="en-US" sz="2950" b="0" i="0" u="none" strike="noStrike" cap="none">
                <a:solidFill>
                  <a:schemeClr val="dk1"/>
                </a:solidFill>
                <a:latin typeface="Cabin"/>
                <a:ea typeface="Cabin"/>
                <a:cs typeface="Cabin"/>
                <a:sym typeface="Cabin"/>
              </a:rPr>
              <a:t>President Jackson, who thought the Bank of the U.S. represented special interests at the expense of the common man, ordered federal deposits placed in state banks (“pet” banks) to deplete the funds of the national bank.</a:t>
            </a:r>
            <a:endParaRPr sz="2950" b="0" i="0" u="none" strike="noStrike" cap="none">
              <a:solidFill>
                <a:schemeClr val="dk1"/>
              </a:solidFill>
              <a:latin typeface="Cabin"/>
              <a:ea typeface="Cabin"/>
              <a:cs typeface="Cabin"/>
              <a:sym typeface="Cabin"/>
            </a:endParaRPr>
          </a:p>
        </p:txBody>
      </p:sp>
      <p:pic>
        <p:nvPicPr>
          <p:cNvPr id="782" name="Google Shape;782;p111" descr="http://1.bp.blogspot.com/-Xnfm1sum7GU/TaMm_-7PfSI/AAAAAAAAACw/1lbjf2dmRbA/s1600/andrewjacksondefeat2ndbank.jpg"/>
          <p:cNvPicPr preferRelativeResize="0"/>
          <p:nvPr/>
        </p:nvPicPr>
        <p:blipFill rotWithShape="1">
          <a:blip r:embed="rId3">
            <a:alphaModFix/>
          </a:blip>
          <a:srcRect/>
          <a:stretch/>
        </p:blipFill>
        <p:spPr>
          <a:xfrm>
            <a:off x="4969566" y="2590800"/>
            <a:ext cx="4174434" cy="3200400"/>
          </a:xfrm>
          <a:prstGeom prst="rect">
            <a:avLst/>
          </a:prstGeom>
          <a:noFill/>
          <a:ln>
            <a:noFill/>
          </a:ln>
        </p:spPr>
      </p:pic>
    </p:spTree>
  </p:cSld>
  <p:clrMapOvr>
    <a:masterClrMapping/>
  </p:clrMapOvr>
</p:sld>
</file>

<file path=ppt/theme/theme1.xml><?xml version="1.0" encoding="utf-8"?>
<a:theme xmlns:a="http://schemas.openxmlformats.org/drawingml/2006/main" name="Solstice">
  <a:themeElements>
    <a:clrScheme name="Solstice">
      <a:dk1>
        <a:srgbClr val="000000"/>
      </a:dk1>
      <a:lt1>
        <a:srgbClr val="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4234</Words>
  <Application>Microsoft Office PowerPoint</Application>
  <PresentationFormat>On-screen Show (4:3)</PresentationFormat>
  <Paragraphs>302</Paragraphs>
  <Slides>134</Slides>
  <Notes>134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134</vt:i4>
      </vt:variant>
    </vt:vector>
  </HeadingPairs>
  <TitlesOfParts>
    <vt:vector size="140" baseType="lpstr">
      <vt:lpstr>Calibri</vt:lpstr>
      <vt:lpstr>Verdana</vt:lpstr>
      <vt:lpstr>Arial</vt:lpstr>
      <vt:lpstr>Cabin</vt:lpstr>
      <vt:lpstr>Noto Symbol</vt:lpstr>
      <vt:lpstr>Solstice</vt:lpstr>
      <vt:lpstr>Period 4 1800-1848</vt:lpstr>
      <vt:lpstr>Key Concepts</vt:lpstr>
      <vt:lpstr>Key Concepts</vt:lpstr>
      <vt:lpstr>Key Concepts</vt:lpstr>
      <vt:lpstr>Key Concepts</vt:lpstr>
      <vt:lpstr>Key Concepts</vt:lpstr>
      <vt:lpstr>Key Concepts</vt:lpstr>
      <vt:lpstr>Key Concepts</vt:lpstr>
      <vt:lpstr>Key Concepts</vt:lpstr>
      <vt:lpstr>Key Concepts</vt:lpstr>
      <vt:lpstr>Key Concepts</vt:lpstr>
      <vt:lpstr>Key Concepts</vt:lpstr>
      <vt:lpstr>Key Concepts</vt:lpstr>
      <vt:lpstr>Significant Topics</vt:lpstr>
      <vt:lpstr>Federalists</vt:lpstr>
      <vt:lpstr>Democratic-Republicans </vt:lpstr>
      <vt:lpstr>Election of 1800 aka (Revolution of 1800)</vt:lpstr>
      <vt:lpstr>Era of Good Feelings </vt:lpstr>
      <vt:lpstr>Democrats</vt:lpstr>
      <vt:lpstr>Whig Party</vt:lpstr>
      <vt:lpstr>The Supreme Court, 1801-1835</vt:lpstr>
      <vt:lpstr>Midnight judges</vt:lpstr>
      <vt:lpstr>John Marshall</vt:lpstr>
      <vt:lpstr>Marbury v. Madison, 1803</vt:lpstr>
      <vt:lpstr>Judicial review</vt:lpstr>
      <vt:lpstr>McCulloch v. Maryland, 1819</vt:lpstr>
      <vt:lpstr>Gibbons v. Ogden, 1824</vt:lpstr>
      <vt:lpstr>American Economic Development</vt:lpstr>
      <vt:lpstr>Market Economy</vt:lpstr>
      <vt:lpstr>Albert Gallatin</vt:lpstr>
      <vt:lpstr>Embargo Act, 1807</vt:lpstr>
      <vt:lpstr>Panic of 1819</vt:lpstr>
      <vt:lpstr>Panic of 1837</vt:lpstr>
      <vt:lpstr>Debates over the tariff and internal improvements </vt:lpstr>
      <vt:lpstr>Southern Slavery</vt:lpstr>
      <vt:lpstr>Southern defense of slavery</vt:lpstr>
      <vt:lpstr>Slave codes</vt:lpstr>
      <vt:lpstr>PowerPoint Presentation</vt:lpstr>
      <vt:lpstr>Calhoun’s Speech in the U.S. Senate, 1837</vt:lpstr>
      <vt:lpstr>Second Great Awakening and American Reform Movements</vt:lpstr>
      <vt:lpstr>Second Great Awakening</vt:lpstr>
      <vt:lpstr>Charles Finney</vt:lpstr>
      <vt:lpstr>Seneca Falls Convention, 1848</vt:lpstr>
      <vt:lpstr>Elizabeth Cady Stanton</vt:lpstr>
      <vt:lpstr>Frances (Fanny) Wright</vt:lpstr>
      <vt:lpstr>PowerPoint Presentation</vt:lpstr>
      <vt:lpstr>Dorthea Dix</vt:lpstr>
      <vt:lpstr>Harace Mann</vt:lpstr>
      <vt:lpstr>Utopian Communities</vt:lpstr>
      <vt:lpstr>Abolition  and the Rights of African Americans</vt:lpstr>
      <vt:lpstr>James Forten</vt:lpstr>
      <vt:lpstr>American Colonization Society, 1817</vt:lpstr>
      <vt:lpstr>William Lloyd Garrison</vt:lpstr>
      <vt:lpstr>Sojourner Truth</vt:lpstr>
      <vt:lpstr>Liberty Party, 1840</vt:lpstr>
      <vt:lpstr>Elijah Lovejoy</vt:lpstr>
      <vt:lpstr>Frederick Douglass</vt:lpstr>
      <vt:lpstr>Resistance to Reform</vt:lpstr>
      <vt:lpstr>American Culture</vt:lpstr>
      <vt:lpstr>Neoclassicism</vt:lpstr>
      <vt:lpstr>Hudson River School, 1825-1875</vt:lpstr>
      <vt:lpstr>Transcendentalism</vt:lpstr>
      <vt:lpstr>Ralph Waldo Emerson</vt:lpstr>
      <vt:lpstr>Henry David Thoreau</vt:lpstr>
      <vt:lpstr>John James Audubon</vt:lpstr>
      <vt:lpstr>African American Leadership and Culture</vt:lpstr>
      <vt:lpstr>Richard Allen</vt:lpstr>
      <vt:lpstr>David Walker</vt:lpstr>
      <vt:lpstr>Slave Music</vt:lpstr>
      <vt:lpstr>American Technological Developments</vt:lpstr>
      <vt:lpstr>Samuel Slater</vt:lpstr>
      <vt:lpstr>Cyrus McCormick</vt:lpstr>
      <vt:lpstr>John Deere</vt:lpstr>
      <vt:lpstr>American Industry</vt:lpstr>
      <vt:lpstr>Lowell System </vt:lpstr>
      <vt:lpstr>Baldwin Locomotive Works</vt:lpstr>
      <vt:lpstr>Anthracite Coal Mining</vt:lpstr>
      <vt:lpstr>Interchangeable Parts</vt:lpstr>
      <vt:lpstr>Southern Cotton (The Cotton Belt)</vt:lpstr>
      <vt:lpstr>Development of a National Economy</vt:lpstr>
      <vt:lpstr>American System, 1815</vt:lpstr>
      <vt:lpstr>Development of Natural Resources</vt:lpstr>
      <vt:lpstr>Westward Migration</vt:lpstr>
      <vt:lpstr>Erie Canal, 1817-1825</vt:lpstr>
      <vt:lpstr>Turnpikes</vt:lpstr>
      <vt:lpstr>National Road (Cumberland Road), 1811</vt:lpstr>
      <vt:lpstr>Baltimore and Ohio Railroad, 1828</vt:lpstr>
      <vt:lpstr>European Immigration</vt:lpstr>
      <vt:lpstr>The Southern Identity</vt:lpstr>
      <vt:lpstr>Mason-Dixon Line</vt:lpstr>
      <vt:lpstr>American Society</vt:lpstr>
      <vt:lpstr>Cult of domesticity</vt:lpstr>
      <vt:lpstr>Lydia Maria Child</vt:lpstr>
      <vt:lpstr>National Trades’ Union, 1834</vt:lpstr>
      <vt:lpstr>Sectional Economic Differences</vt:lpstr>
      <vt:lpstr>Second Bank of the United States, 1816</vt:lpstr>
      <vt:lpstr>Tariff of 1816</vt:lpstr>
      <vt:lpstr>Tariff of Abominations, 1828</vt:lpstr>
      <vt:lpstr>Destruction of the Second Bank of the U.S. 1833</vt:lpstr>
      <vt:lpstr>John C. Calhoun</vt:lpstr>
      <vt:lpstr>Daniel Webster</vt:lpstr>
      <vt:lpstr>Henry Clay</vt:lpstr>
      <vt:lpstr>American Expansionism and Internationalism</vt:lpstr>
      <vt:lpstr>Louisiana Purchase, 1803</vt:lpstr>
      <vt:lpstr>Lewis and Clark Expedition,  1804-1806</vt:lpstr>
      <vt:lpstr>War Hawks</vt:lpstr>
      <vt:lpstr>War of 1812, 1812-1815</vt:lpstr>
      <vt:lpstr>Adams-Onis Treaty, 1819</vt:lpstr>
      <vt:lpstr>Monroe Doctrine, 1823</vt:lpstr>
      <vt:lpstr>Webster-Ashburton Treaty, 1842</vt:lpstr>
      <vt:lpstr>Annexation of Texas, 1845</vt:lpstr>
      <vt:lpstr>Oregon Treaty, 1846</vt:lpstr>
      <vt:lpstr>Manifest Destiny</vt:lpstr>
      <vt:lpstr>Mexican American War, 1846-1848</vt:lpstr>
      <vt:lpstr>Mexican Cession, 1848</vt:lpstr>
      <vt:lpstr>Chinese Trade</vt:lpstr>
      <vt:lpstr>Questions Raised by Territorial Expansion</vt:lpstr>
      <vt:lpstr>Federal vs. State Power</vt:lpstr>
      <vt:lpstr>Hartford Convention, 1814</vt:lpstr>
      <vt:lpstr>South Carolina Nullification Crisis, 1832-1833</vt:lpstr>
      <vt:lpstr>Westward Expansion and American Indians.</vt:lpstr>
      <vt:lpstr>Tecumseh</vt:lpstr>
      <vt:lpstr>Indian Removal Act, 1830</vt:lpstr>
      <vt:lpstr>Black Hawk</vt:lpstr>
      <vt:lpstr>Worcester v. Georgia, 1832</vt:lpstr>
      <vt:lpstr>Trail of Tears, 1838</vt:lpstr>
      <vt:lpstr>Seminole Wars,  1814-1819, 1835-1842</vt:lpstr>
      <vt:lpstr>Slavery in the Territories</vt:lpstr>
      <vt:lpstr>Talmadge Amendment, 1819</vt:lpstr>
      <vt:lpstr>Missouri Compromise, 1820</vt:lpstr>
      <vt:lpstr>Additional Information</vt:lpstr>
      <vt:lpstr>American Anti-Slavery Society</vt:lpstr>
      <vt:lpstr>Essex Junto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Period 4 1800-1848</dc:title>
  <dc:creator>Hoprich, Thomas A.</dc:creator>
  <cp:lastModifiedBy>Hoprich, Thomas A.</cp:lastModifiedBy>
  <cp:revision>1</cp:revision>
  <dcterms:modified xsi:type="dcterms:W3CDTF">2018-11-14T23:18:53Z</dcterms:modified>
</cp:coreProperties>
</file>